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3" r:id="rId2"/>
    <p:sldMasterId id="2147483675" r:id="rId3"/>
  </p:sldMasterIdLst>
  <p:notesMasterIdLst>
    <p:notesMasterId r:id="rId55"/>
  </p:notesMasterIdLst>
  <p:sldIdLst>
    <p:sldId id="256" r:id="rId4"/>
    <p:sldId id="3108" r:id="rId5"/>
    <p:sldId id="3095" r:id="rId6"/>
    <p:sldId id="3117" r:id="rId7"/>
    <p:sldId id="268" r:id="rId8"/>
    <p:sldId id="3098" r:id="rId9"/>
    <p:sldId id="3097" r:id="rId10"/>
    <p:sldId id="3116" r:id="rId11"/>
    <p:sldId id="2953" r:id="rId12"/>
    <p:sldId id="2954" r:id="rId13"/>
    <p:sldId id="2956" r:id="rId14"/>
    <p:sldId id="2955" r:id="rId15"/>
    <p:sldId id="3096" r:id="rId16"/>
    <p:sldId id="3068" r:id="rId17"/>
    <p:sldId id="3115" r:id="rId18"/>
    <p:sldId id="3099" r:id="rId19"/>
    <p:sldId id="3106" r:id="rId20"/>
    <p:sldId id="3109" r:id="rId21"/>
    <p:sldId id="3089" r:id="rId22"/>
    <p:sldId id="3110" r:id="rId23"/>
    <p:sldId id="3111" r:id="rId24"/>
    <p:sldId id="3100" r:id="rId25"/>
    <p:sldId id="3101" r:id="rId26"/>
    <p:sldId id="3036" r:id="rId27"/>
    <p:sldId id="3094" r:id="rId28"/>
    <p:sldId id="3103" r:id="rId29"/>
    <p:sldId id="3084" r:id="rId30"/>
    <p:sldId id="3102" r:id="rId31"/>
    <p:sldId id="3114" r:id="rId32"/>
    <p:sldId id="3033" r:id="rId33"/>
    <p:sldId id="3053" r:id="rId34"/>
    <p:sldId id="275" r:id="rId35"/>
    <p:sldId id="276" r:id="rId36"/>
    <p:sldId id="3112" r:id="rId37"/>
    <p:sldId id="2928" r:id="rId38"/>
    <p:sldId id="3105" r:id="rId39"/>
    <p:sldId id="3113" r:id="rId40"/>
    <p:sldId id="392" r:id="rId41"/>
    <p:sldId id="1059" r:id="rId42"/>
    <p:sldId id="277" r:id="rId43"/>
    <p:sldId id="278" r:id="rId44"/>
    <p:sldId id="279" r:id="rId45"/>
    <p:sldId id="280" r:id="rId46"/>
    <p:sldId id="294" r:id="rId47"/>
    <p:sldId id="295" r:id="rId48"/>
    <p:sldId id="296" r:id="rId49"/>
    <p:sldId id="298" r:id="rId50"/>
    <p:sldId id="299" r:id="rId51"/>
    <p:sldId id="300" r:id="rId52"/>
    <p:sldId id="283" r:id="rId53"/>
    <p:sldId id="29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6FD7CD-90A2-8F47-BD91-19C1CF3AF0B8}">
          <p14:sldIdLst>
            <p14:sldId id="256"/>
          </p14:sldIdLst>
        </p14:section>
        <p14:section name="Context: The last assignment of the overall system" id="{E7F027D3-007A-B340-887A-8956F5B01468}">
          <p14:sldIdLst>
            <p14:sldId id="3108"/>
            <p14:sldId id="3095"/>
            <p14:sldId id="3117"/>
            <p14:sldId id="268"/>
            <p14:sldId id="3098"/>
            <p14:sldId id="3097"/>
            <p14:sldId id="3116"/>
            <p14:sldId id="2953"/>
            <p14:sldId id="2954"/>
            <p14:sldId id="2956"/>
            <p14:sldId id="2955"/>
            <p14:sldId id="3096"/>
            <p14:sldId id="3068"/>
            <p14:sldId id="3115"/>
            <p14:sldId id="3099"/>
            <p14:sldId id="3106"/>
            <p14:sldId id="3109"/>
            <p14:sldId id="3089"/>
            <p14:sldId id="3110"/>
            <p14:sldId id="3111"/>
            <p14:sldId id="3100"/>
            <p14:sldId id="3101"/>
            <p14:sldId id="3036"/>
            <p14:sldId id="3094"/>
            <p14:sldId id="3103"/>
            <p14:sldId id="3084"/>
            <p14:sldId id="3102"/>
            <p14:sldId id="3114"/>
            <p14:sldId id="3033"/>
            <p14:sldId id="3053"/>
            <p14:sldId id="275"/>
            <p14:sldId id="276"/>
            <p14:sldId id="3112"/>
          </p14:sldIdLst>
        </p14:section>
        <p14:section name="Goal: Build a functional, but bare minimum OS" id="{94363B01-BAF5-5748-8571-C81B5BA151F3}">
          <p14:sldIdLst/>
        </p14:section>
        <p14:section name="Success Criteria: Soudness, Performance, and Maintenance" id="{2D71D114-BFA5-4F41-9925-9C8211D38A4E}">
          <p14:sldIdLst>
            <p14:sldId id="2928"/>
            <p14:sldId id="3105"/>
            <p14:sldId id="3113"/>
            <p14:sldId id="392"/>
            <p14:sldId id="1059"/>
          </p14:sldIdLst>
        </p14:section>
        <p14:section name="Output: The joy of playing with your fully functional system" id="{2D03A34C-EDED-DB45-8122-7EC6F3885BCD}">
          <p14:sldIdLst/>
        </p14:section>
        <p14:section name="Organized Activities: This process is complete" id="{449E4F06-F45B-8F40-A5A4-887AB70D43B7}">
          <p14:sldIdLst>
            <p14:sldId id="277"/>
            <p14:sldId id="278"/>
            <p14:sldId id="279"/>
            <p14:sldId id="280"/>
            <p14:sldId id="294"/>
            <p14:sldId id="295"/>
            <p14:sldId id="296"/>
            <p14:sldId id="298"/>
            <p14:sldId id="299"/>
            <p14:sldId id="300"/>
            <p14:sldId id="283"/>
            <p14:sldId id="293"/>
          </p14:sldIdLst>
        </p14:section>
        <p14:section name="Input: The other relevant references" id="{315BF885-A83B-7641-AFB7-60D6DDC82BE7}">
          <p14:sldIdLst/>
        </p14:section>
        <p14:section name="Boundary Conditions: What have we learned?" id="{497EDBB7-5753-694C-90B8-7F802ABDD54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86"/>
    <p:restoredTop sz="83888" autoAdjust="0"/>
  </p:normalViewPr>
  <p:slideViewPr>
    <p:cSldViewPr snapToGrid="0" snapToObjects="1">
      <p:cViewPr varScale="1">
        <p:scale>
          <a:sx n="109" d="100"/>
          <a:sy n="109" d="100"/>
        </p:scale>
        <p:origin x="456" y="184"/>
      </p:cViewPr>
      <p:guideLst/>
    </p:cSldViewPr>
  </p:slideViewPr>
  <p:notesTextViewPr>
    <p:cViewPr>
      <p:scale>
        <a:sx n="1" d="1"/>
        <a:sy n="1" d="1"/>
      </p:scale>
      <p:origin x="0" y="0"/>
    </p:cViewPr>
  </p:notesTextViewPr>
  <p:sorterViewPr>
    <p:cViewPr>
      <p:scale>
        <a:sx n="169" d="100"/>
        <a:sy n="16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2375340"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Normal Science</a:t>
          </a:r>
        </a:p>
      </dsp:txBody>
      <dsp:txXfrm>
        <a:off x="2375340" y="20248"/>
        <a:ext cx="687302" cy="687302"/>
      </dsp:txXfrm>
    </dsp:sp>
    <dsp:sp modelId="{C3A2FB52-DAE4-1342-973F-1F1A9B44189F}">
      <dsp:nvSpPr>
        <dsp:cNvPr id="0" name=""/>
        <dsp:cNvSpPr/>
      </dsp:nvSpPr>
      <dsp:spPr>
        <a:xfrm>
          <a:off x="755641" y="14"/>
          <a:ext cx="2580566" cy="2580566"/>
        </a:xfrm>
        <a:prstGeom prst="circularArrow">
          <a:avLst>
            <a:gd name="adj1" fmla="val 5194"/>
            <a:gd name="adj2" fmla="val 335435"/>
            <a:gd name="adj3" fmla="val 21295191"/>
            <a:gd name="adj4" fmla="val 19764531"/>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2791318"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a:t>
          </a:r>
        </a:p>
        <a:p>
          <a:pPr marL="0" lvl="0" indent="0" algn="ctr" defTabSz="444500">
            <a:lnSpc>
              <a:spcPct val="90000"/>
            </a:lnSpc>
            <a:spcBef>
              <a:spcPct val="0"/>
            </a:spcBef>
            <a:spcAft>
              <a:spcPct val="35000"/>
            </a:spcAft>
            <a:buNone/>
          </a:pPr>
          <a:r>
            <a:rPr lang="en-US" sz="1000" kern="1200" dirty="0"/>
            <a:t>Drift</a:t>
          </a:r>
        </a:p>
      </dsp:txBody>
      <dsp:txXfrm>
        <a:off x="2791318" y="1300498"/>
        <a:ext cx="687302" cy="687302"/>
      </dsp:txXfrm>
    </dsp:sp>
    <dsp:sp modelId="{43E86D08-C1F7-E644-8F62-6252305C9975}">
      <dsp:nvSpPr>
        <dsp:cNvPr id="0" name=""/>
        <dsp:cNvSpPr/>
      </dsp:nvSpPr>
      <dsp:spPr>
        <a:xfrm>
          <a:off x="755641" y="14"/>
          <a:ext cx="2580566" cy="2580566"/>
        </a:xfrm>
        <a:prstGeom prst="circularArrow">
          <a:avLst>
            <a:gd name="adj1" fmla="val 5194"/>
            <a:gd name="adj2" fmla="val 335435"/>
            <a:gd name="adj3" fmla="val 4016718"/>
            <a:gd name="adj4" fmla="val 2251578"/>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1702273" y="2091736"/>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Crisis</a:t>
          </a:r>
        </a:p>
      </dsp:txBody>
      <dsp:txXfrm>
        <a:off x="1702273" y="2091736"/>
        <a:ext cx="687302" cy="687302"/>
      </dsp:txXfrm>
    </dsp:sp>
    <dsp:sp modelId="{31E129FE-E5D5-FB46-BD01-1F01A59E0FE8}">
      <dsp:nvSpPr>
        <dsp:cNvPr id="0" name=""/>
        <dsp:cNvSpPr/>
      </dsp:nvSpPr>
      <dsp:spPr>
        <a:xfrm>
          <a:off x="755641" y="14"/>
          <a:ext cx="2580566" cy="2580566"/>
        </a:xfrm>
        <a:prstGeom prst="circularArrow">
          <a:avLst>
            <a:gd name="adj1" fmla="val 5194"/>
            <a:gd name="adj2" fmla="val 335435"/>
            <a:gd name="adj3" fmla="val 8212987"/>
            <a:gd name="adj4" fmla="val 6447847"/>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613227" y="130049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Model Revolution</a:t>
          </a:r>
        </a:p>
      </dsp:txBody>
      <dsp:txXfrm>
        <a:off x="613227" y="1300498"/>
        <a:ext cx="687302" cy="687302"/>
      </dsp:txXfrm>
    </dsp:sp>
    <dsp:sp modelId="{5B9DFB95-D16C-764A-A5DB-81AC099630B9}">
      <dsp:nvSpPr>
        <dsp:cNvPr id="0" name=""/>
        <dsp:cNvSpPr/>
      </dsp:nvSpPr>
      <dsp:spPr>
        <a:xfrm>
          <a:off x="755641" y="14"/>
          <a:ext cx="2580566" cy="2580566"/>
        </a:xfrm>
        <a:prstGeom prst="circularArrow">
          <a:avLst>
            <a:gd name="adj1" fmla="val 5194"/>
            <a:gd name="adj2" fmla="val 335435"/>
            <a:gd name="adj3" fmla="val 12300034"/>
            <a:gd name="adj4" fmla="val 1076937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029205" y="20248"/>
          <a:ext cx="687302" cy="68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rgbClr val="FF0000"/>
              </a:solidFill>
            </a:rPr>
            <a:t>Paradigm</a:t>
          </a:r>
        </a:p>
        <a:p>
          <a:pPr marL="0" lvl="0" indent="0" algn="ctr" defTabSz="444500">
            <a:lnSpc>
              <a:spcPct val="90000"/>
            </a:lnSpc>
            <a:spcBef>
              <a:spcPct val="0"/>
            </a:spcBef>
            <a:spcAft>
              <a:spcPct val="35000"/>
            </a:spcAft>
            <a:buNone/>
          </a:pPr>
          <a:r>
            <a:rPr lang="en-US" sz="1000" kern="1200" dirty="0"/>
            <a:t>Change</a:t>
          </a:r>
        </a:p>
      </dsp:txBody>
      <dsp:txXfrm>
        <a:off x="1029205" y="20248"/>
        <a:ext cx="687302" cy="687302"/>
      </dsp:txXfrm>
    </dsp:sp>
    <dsp:sp modelId="{7605BA16-B350-D749-B40A-7CCE0102499D}">
      <dsp:nvSpPr>
        <dsp:cNvPr id="0" name=""/>
        <dsp:cNvSpPr/>
      </dsp:nvSpPr>
      <dsp:spPr>
        <a:xfrm>
          <a:off x="755641" y="14"/>
          <a:ext cx="2580566" cy="2580566"/>
        </a:xfrm>
        <a:prstGeom prst="circularArrow">
          <a:avLst>
            <a:gd name="adj1" fmla="val 5194"/>
            <a:gd name="adj2" fmla="val 335435"/>
            <a:gd name="adj3" fmla="val 16867700"/>
            <a:gd name="adj4" fmla="val 15196865"/>
            <a:gd name="adj5" fmla="val 6059"/>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1DE9D-D302-6A42-B403-FC6A9B876A26}" type="datetimeFigureOut">
              <a:rPr lang="en-US" smtClean="0"/>
              <a:t>12/15/20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C4D98E-41F1-674D-B398-2AC8E661785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546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184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0302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76485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20950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843969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sym typeface="Arial"/>
              </a:rPr>
              <a:pPr marL="0" marR="0" lvl="0" indent="0" algn="r" defTabSz="801688" rtl="0" eaLnBrk="0" fontAlgn="base" latinLnBrk="0" hangingPunct="0">
                <a:lnSpc>
                  <a:spcPct val="100000"/>
                </a:lnSpc>
                <a:spcBef>
                  <a:spcPct val="0"/>
                </a:spcBef>
                <a:spcAft>
                  <a:spcPct val="0"/>
                </a:spcAft>
                <a:buClrTx/>
                <a:buSzTx/>
                <a:buFontTx/>
                <a:buNone/>
                <a:tabLst/>
                <a:defRPr/>
              </a:pPr>
              <a:t>16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xfrm>
            <a:off x="381000" y="685800"/>
            <a:ext cx="6096000" cy="3429000"/>
          </a:xfrm>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984437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541234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04327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6878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94935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00971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6602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a:extLst>
              <a:ext uri="{FF2B5EF4-FFF2-40B4-BE49-F238E27FC236}">
                <a16:creationId xmlns:a16="http://schemas.microsoft.com/office/drawing/2014/main" id="{C44197D4-1313-6142-A30E-5652FACF8A52}"/>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51A949E-AE22-FC45-9B32-CB37C4584B4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3491" name="Rectangle 2">
            <a:extLst>
              <a:ext uri="{FF2B5EF4-FFF2-40B4-BE49-F238E27FC236}">
                <a16:creationId xmlns:a16="http://schemas.microsoft.com/office/drawing/2014/main" id="{71748C85-5CA8-EF4C-A837-5FB071CAE2DF}"/>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81E7B25-78BD-064F-933D-F0061D839489}"/>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73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a:extLst>
              <a:ext uri="{FF2B5EF4-FFF2-40B4-BE49-F238E27FC236}">
                <a16:creationId xmlns:a16="http://schemas.microsoft.com/office/drawing/2014/main" id="{52B2909B-9368-9B40-A77C-F247430569B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FF5D2201-2DB9-3847-A2D0-E8DF2593302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4515" name="Rectangle 2">
            <a:extLst>
              <a:ext uri="{FF2B5EF4-FFF2-40B4-BE49-F238E27FC236}">
                <a16:creationId xmlns:a16="http://schemas.microsoft.com/office/drawing/2014/main" id="{9741322B-F694-7540-8E40-9F6C882F0F66}"/>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A0935872-2C02-9F43-865C-47940871FD55}"/>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1642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a:extLst>
              <a:ext uri="{FF2B5EF4-FFF2-40B4-BE49-F238E27FC236}">
                <a16:creationId xmlns:a16="http://schemas.microsoft.com/office/drawing/2014/main" id="{062BEDD6-C79D-5346-A468-A28AA4F94EF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B1FDAAE-54B5-0443-8FA9-953152AEC3A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54275" name="Rectangle 2">
            <a:extLst>
              <a:ext uri="{FF2B5EF4-FFF2-40B4-BE49-F238E27FC236}">
                <a16:creationId xmlns:a16="http://schemas.microsoft.com/office/drawing/2014/main" id="{F03D1F8E-4BDE-784A-9B65-674D99710C76}"/>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B27C2C9B-BDF1-4A46-9E2A-8A8CB898F71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99184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a:extLst>
              <a:ext uri="{FF2B5EF4-FFF2-40B4-BE49-F238E27FC236}">
                <a16:creationId xmlns:a16="http://schemas.microsoft.com/office/drawing/2014/main" id="{891D082B-673C-6240-8B61-F31FA330809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50E13EF-E850-1F4B-BC0C-60D28627BA9C}"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5539" name="Rectangle 2">
            <a:extLst>
              <a:ext uri="{FF2B5EF4-FFF2-40B4-BE49-F238E27FC236}">
                <a16:creationId xmlns:a16="http://schemas.microsoft.com/office/drawing/2014/main" id="{77621A0A-481B-E246-877E-7FD42875DEBB}"/>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E32D4C6F-66AD-044D-8206-2EB377E2D973}"/>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50573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a:extLst>
              <a:ext uri="{FF2B5EF4-FFF2-40B4-BE49-F238E27FC236}">
                <a16:creationId xmlns:a16="http://schemas.microsoft.com/office/drawing/2014/main" id="{64533AF2-64CD-364C-985D-E9BF26A93A3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845D1DA-28B1-1D4C-A862-00A1C8830A6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6563" name="Rectangle 2">
            <a:extLst>
              <a:ext uri="{FF2B5EF4-FFF2-40B4-BE49-F238E27FC236}">
                <a16:creationId xmlns:a16="http://schemas.microsoft.com/office/drawing/2014/main" id="{DF9EEA52-3E9E-6B4E-B0BB-79D657053B10}"/>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41949878-894A-A14A-B3B0-0606AD19703B}"/>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15006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a:extLst>
              <a:ext uri="{FF2B5EF4-FFF2-40B4-BE49-F238E27FC236}">
                <a16:creationId xmlns:a16="http://schemas.microsoft.com/office/drawing/2014/main" id="{89A2766D-E08A-054B-B2B1-C843B07A6AE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4AD261C-37E3-7244-8352-F1932070AD61}"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7587" name="Rectangle 2">
            <a:extLst>
              <a:ext uri="{FF2B5EF4-FFF2-40B4-BE49-F238E27FC236}">
                <a16:creationId xmlns:a16="http://schemas.microsoft.com/office/drawing/2014/main" id="{B3902035-E63B-CC44-8A1F-B3F883DF1BE2}"/>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BA12130-7020-C143-A76E-6A63142BC430}"/>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2677125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5">
            <a:extLst>
              <a:ext uri="{FF2B5EF4-FFF2-40B4-BE49-F238E27FC236}">
                <a16:creationId xmlns:a16="http://schemas.microsoft.com/office/drawing/2014/main" id="{35782FA8-625D-1643-BB4A-E3E2A90F5A0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229E753-5D06-5945-929F-D6DBD59E147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8611" name="Rectangle 2">
            <a:extLst>
              <a:ext uri="{FF2B5EF4-FFF2-40B4-BE49-F238E27FC236}">
                <a16:creationId xmlns:a16="http://schemas.microsoft.com/office/drawing/2014/main" id="{8631600D-44D0-0847-BAAF-1B05A75F5372}"/>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24DD63BA-A30B-6C49-B8F6-B5EA6E3152D4}"/>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4039273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a:extLst>
              <a:ext uri="{FF2B5EF4-FFF2-40B4-BE49-F238E27FC236}">
                <a16:creationId xmlns:a16="http://schemas.microsoft.com/office/drawing/2014/main" id="{36D23325-F2DD-844D-B665-1F102260F930}"/>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106DDE2F-2543-044C-A188-205D13CD88C4}"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69635" name="Slide Image Placeholder 1">
            <a:extLst>
              <a:ext uri="{FF2B5EF4-FFF2-40B4-BE49-F238E27FC236}">
                <a16:creationId xmlns:a16="http://schemas.microsoft.com/office/drawing/2014/main" id="{C15FB254-11F0-6143-A122-17CE8D0A4984}"/>
              </a:ext>
            </a:extLst>
          </p:cNvPr>
          <p:cNvSpPr>
            <a:spLocks noGrp="1" noRot="1" noChangeAspect="1" noTextEdit="1"/>
          </p:cNvSpPr>
          <p:nvPr>
            <p:ph type="sldImg"/>
          </p:nvPr>
        </p:nvSpPr>
        <p:spPr>
          <a:ln/>
        </p:spPr>
      </p:sp>
      <p:sp>
        <p:nvSpPr>
          <p:cNvPr id="69636" name="Notes Placeholder 2">
            <a:extLst>
              <a:ext uri="{FF2B5EF4-FFF2-40B4-BE49-F238E27FC236}">
                <a16:creationId xmlns:a16="http://schemas.microsoft.com/office/drawing/2014/main" id="{C417F381-886B-1B43-8C28-9670A0DA160F}"/>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69637" name="Slide Number Placeholder 3">
            <a:extLst>
              <a:ext uri="{FF2B5EF4-FFF2-40B4-BE49-F238E27FC236}">
                <a16:creationId xmlns:a16="http://schemas.microsoft.com/office/drawing/2014/main" id="{4D81C28B-5DF8-0240-BA00-21D6F71351F9}"/>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220AD39-157D-B043-9EAE-34984739F14F}"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6641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5">
            <a:extLst>
              <a:ext uri="{FF2B5EF4-FFF2-40B4-BE49-F238E27FC236}">
                <a16:creationId xmlns:a16="http://schemas.microsoft.com/office/drawing/2014/main" id="{EC434962-288E-194C-B9D5-D5A03D270E4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1F67F0A-4E82-F541-A56C-85DF5B588817}"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0659" name="Rectangle 5">
            <a:extLst>
              <a:ext uri="{FF2B5EF4-FFF2-40B4-BE49-F238E27FC236}">
                <a16:creationId xmlns:a16="http://schemas.microsoft.com/office/drawing/2014/main" id="{B717DDDA-79A0-CF41-B03F-28BF1F89CDB2}"/>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CF1146F-6BA9-6741-914E-4EA4E84A5A96}"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0660" name="Rectangle 2">
            <a:extLst>
              <a:ext uri="{FF2B5EF4-FFF2-40B4-BE49-F238E27FC236}">
                <a16:creationId xmlns:a16="http://schemas.microsoft.com/office/drawing/2014/main" id="{9F07B203-FE37-B743-8837-A2D068F65F4E}"/>
              </a:ext>
            </a:extLst>
          </p:cNvPr>
          <p:cNvSpPr>
            <a:spLocks noGrp="1" noRot="1" noChangeAspect="1" noChangeArrowheads="1" noTextEdit="1"/>
          </p:cNvSpPr>
          <p:nvPr>
            <p:ph type="sldImg"/>
          </p:nvPr>
        </p:nvSpPr>
        <p:spPr>
          <a:ln/>
        </p:spPr>
      </p:sp>
      <p:sp>
        <p:nvSpPr>
          <p:cNvPr id="70661" name="Rectangle 3">
            <a:extLst>
              <a:ext uri="{FF2B5EF4-FFF2-40B4-BE49-F238E27FC236}">
                <a16:creationId xmlns:a16="http://schemas.microsoft.com/office/drawing/2014/main" id="{461CB283-956A-B04A-B520-CA8FB33BDB9F}"/>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59856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123861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a:extLst>
              <a:ext uri="{FF2B5EF4-FFF2-40B4-BE49-F238E27FC236}">
                <a16:creationId xmlns:a16="http://schemas.microsoft.com/office/drawing/2014/main" id="{35FFCAE1-D19C-1145-895A-2FBA8C72E34F}"/>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3DDDB9E0-F0B3-F446-93A1-8A4980119049}"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1683" name="Slide Image Placeholder 1">
            <a:extLst>
              <a:ext uri="{FF2B5EF4-FFF2-40B4-BE49-F238E27FC236}">
                <a16:creationId xmlns:a16="http://schemas.microsoft.com/office/drawing/2014/main" id="{B2BEB112-C087-AF44-9AD5-904D467FFCDB}"/>
              </a:ext>
            </a:extLst>
          </p:cNvPr>
          <p:cNvSpPr>
            <a:spLocks noGrp="1" noRot="1" noChangeAspect="1" noTextEdit="1"/>
          </p:cNvSpPr>
          <p:nvPr>
            <p:ph type="sldImg"/>
          </p:nvPr>
        </p:nvSpPr>
        <p:spPr>
          <a:ln/>
        </p:spPr>
      </p:sp>
      <p:sp>
        <p:nvSpPr>
          <p:cNvPr id="71684" name="Notes Placeholder 2">
            <a:extLst>
              <a:ext uri="{FF2B5EF4-FFF2-40B4-BE49-F238E27FC236}">
                <a16:creationId xmlns:a16="http://schemas.microsoft.com/office/drawing/2014/main" id="{B82041EA-2AA4-D646-AE07-CE8D56483500}"/>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1685" name="Slide Number Placeholder 3">
            <a:extLst>
              <a:ext uri="{FF2B5EF4-FFF2-40B4-BE49-F238E27FC236}">
                <a16:creationId xmlns:a16="http://schemas.microsoft.com/office/drawing/2014/main" id="{CF231BFB-BEEF-914C-863F-CBE4C010D4B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99B41-C127-6A48-B746-2298D35A9A7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46</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04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5">
            <a:extLst>
              <a:ext uri="{FF2B5EF4-FFF2-40B4-BE49-F238E27FC236}">
                <a16:creationId xmlns:a16="http://schemas.microsoft.com/office/drawing/2014/main" id="{B5180B82-2F63-B542-AF6B-19B9886310DA}"/>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5CABDC0-6837-0F47-A02D-EBAC5E4858E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2707" name="Slide Image Placeholder 1">
            <a:extLst>
              <a:ext uri="{FF2B5EF4-FFF2-40B4-BE49-F238E27FC236}">
                <a16:creationId xmlns:a16="http://schemas.microsoft.com/office/drawing/2014/main" id="{B9C7EAAB-69A0-8A43-B2A6-8418F4ADC205}"/>
              </a:ext>
            </a:extLst>
          </p:cNvPr>
          <p:cNvSpPr>
            <a:spLocks noGrp="1" noRot="1" noChangeAspect="1" noTextEdit="1"/>
          </p:cNvSpPr>
          <p:nvPr>
            <p:ph type="sldImg"/>
          </p:nvPr>
        </p:nvSpPr>
        <p:spPr>
          <a:ln/>
        </p:spPr>
      </p:sp>
      <p:sp>
        <p:nvSpPr>
          <p:cNvPr id="72708" name="Notes Placeholder 2">
            <a:extLst>
              <a:ext uri="{FF2B5EF4-FFF2-40B4-BE49-F238E27FC236}">
                <a16:creationId xmlns:a16="http://schemas.microsoft.com/office/drawing/2014/main" id="{51D17C9E-5741-AF40-B562-EF0ECB79A63E}"/>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2709" name="Slide Number Placeholder 3">
            <a:extLst>
              <a:ext uri="{FF2B5EF4-FFF2-40B4-BE49-F238E27FC236}">
                <a16:creationId xmlns:a16="http://schemas.microsoft.com/office/drawing/2014/main" id="{B98691B2-5975-2746-851B-84654C3DBB3B}"/>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56AFB3D-630D-A346-8E25-C24FB4D4DD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47</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456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5">
            <a:extLst>
              <a:ext uri="{FF2B5EF4-FFF2-40B4-BE49-F238E27FC236}">
                <a16:creationId xmlns:a16="http://schemas.microsoft.com/office/drawing/2014/main" id="{388F1CBB-D385-A54A-A0E8-7051C57D8E39}"/>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34B7879-1FAD-A54B-979E-57B2070BC61D}"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3731" name="Rectangle 5">
            <a:extLst>
              <a:ext uri="{FF2B5EF4-FFF2-40B4-BE49-F238E27FC236}">
                <a16:creationId xmlns:a16="http://schemas.microsoft.com/office/drawing/2014/main" id="{C719C512-CFF1-FB48-8496-580A0A54E12D}"/>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DD03983C-03F1-E04F-B1F1-14BE8C77257E}"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48</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3732" name="Rectangle 2">
            <a:extLst>
              <a:ext uri="{FF2B5EF4-FFF2-40B4-BE49-F238E27FC236}">
                <a16:creationId xmlns:a16="http://schemas.microsoft.com/office/drawing/2014/main" id="{D0F37564-BF77-B44A-AA66-C931766185CD}"/>
              </a:ext>
            </a:extLst>
          </p:cNvPr>
          <p:cNvSpPr>
            <a:spLocks noGrp="1" noRot="1" noChangeAspect="1" noChangeArrowheads="1" noTextEdit="1"/>
          </p:cNvSpPr>
          <p:nvPr>
            <p:ph type="sldImg"/>
          </p:nvPr>
        </p:nvSpPr>
        <p:spPr>
          <a:ln/>
        </p:spPr>
      </p:sp>
      <p:sp>
        <p:nvSpPr>
          <p:cNvPr id="73733" name="Rectangle 3">
            <a:extLst>
              <a:ext uri="{FF2B5EF4-FFF2-40B4-BE49-F238E27FC236}">
                <a16:creationId xmlns:a16="http://schemas.microsoft.com/office/drawing/2014/main" id="{C70C9847-A26E-B94F-9763-47EA59BEA1FE}"/>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114102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5">
            <a:extLst>
              <a:ext uri="{FF2B5EF4-FFF2-40B4-BE49-F238E27FC236}">
                <a16:creationId xmlns:a16="http://schemas.microsoft.com/office/drawing/2014/main" id="{10B1CA95-CDCD-F346-8C3D-893A6E931F57}"/>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45A70A-1F3C-D044-A211-944191056463}"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4755" name="Slide Image Placeholder 1">
            <a:extLst>
              <a:ext uri="{FF2B5EF4-FFF2-40B4-BE49-F238E27FC236}">
                <a16:creationId xmlns:a16="http://schemas.microsoft.com/office/drawing/2014/main" id="{02872529-0E83-AD45-BD51-91659123449A}"/>
              </a:ext>
            </a:extLst>
          </p:cNvPr>
          <p:cNvSpPr>
            <a:spLocks noGrp="1" noRot="1" noChangeAspect="1" noTextEdit="1"/>
          </p:cNvSpPr>
          <p:nvPr>
            <p:ph type="sldImg"/>
          </p:nvPr>
        </p:nvSpPr>
        <p:spPr>
          <a:ln/>
        </p:spPr>
      </p:sp>
      <p:sp>
        <p:nvSpPr>
          <p:cNvPr id="74756" name="Notes Placeholder 2">
            <a:extLst>
              <a:ext uri="{FF2B5EF4-FFF2-40B4-BE49-F238E27FC236}">
                <a16:creationId xmlns:a16="http://schemas.microsoft.com/office/drawing/2014/main" id="{3D79B7E5-AC74-5F4B-A689-7B8AF0957747}"/>
              </a:ext>
            </a:extLst>
          </p:cNvPr>
          <p:cNvSpPr>
            <a:spLocks noGrp="1"/>
          </p:cNvSpPr>
          <p:nvPr>
            <p:ph type="body" idx="1"/>
          </p:nvPr>
        </p:nvSpPr>
        <p:spPr>
          <a:noFill/>
        </p:spPr>
        <p:txBody>
          <a:bodyPr/>
          <a:lstStyle/>
          <a:p>
            <a:endParaRPr lang="en-US" altLang="en-CN">
              <a:cs typeface="Arial" panose="020B0604020202020204" pitchFamily="34" charset="0"/>
            </a:endParaRPr>
          </a:p>
        </p:txBody>
      </p:sp>
      <p:sp>
        <p:nvSpPr>
          <p:cNvPr id="74757" name="Slide Number Placeholder 3">
            <a:extLst>
              <a:ext uri="{FF2B5EF4-FFF2-40B4-BE49-F238E27FC236}">
                <a16:creationId xmlns:a16="http://schemas.microsoft.com/office/drawing/2014/main" id="{B9F9C08B-A329-B647-B5A5-AB98CE055DA4}"/>
              </a:ext>
            </a:extLst>
          </p:cNvPr>
          <p:cNvSpPr txBox="1">
            <a:spLocks noGrp="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8C4969B-181A-F04F-AEB7-0B7BBB0703D0}"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49</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341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5">
            <a:extLst>
              <a:ext uri="{FF2B5EF4-FFF2-40B4-BE49-F238E27FC236}">
                <a16:creationId xmlns:a16="http://schemas.microsoft.com/office/drawing/2014/main" id="{292A69B3-5704-7946-BCA6-696C6E809CA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45D964CC-DCBD-954D-A5CA-A2C3123F7392}"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50</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5779" name="Rectangle 2">
            <a:extLst>
              <a:ext uri="{FF2B5EF4-FFF2-40B4-BE49-F238E27FC236}">
                <a16:creationId xmlns:a16="http://schemas.microsoft.com/office/drawing/2014/main" id="{AB20D18E-A06D-3347-A7FE-5DECD17DC304}"/>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59C5CC5D-EBBA-5A4A-A52E-38A6D3F87B4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140007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5">
            <a:extLst>
              <a:ext uri="{FF2B5EF4-FFF2-40B4-BE49-F238E27FC236}">
                <a16:creationId xmlns:a16="http://schemas.microsoft.com/office/drawing/2014/main" id="{95136B68-C1EC-894F-A879-04AF2C2342E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AF1B96-B2C9-2941-8CAF-5117AB82F30A}"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51</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9091" name="Rectangle 2">
            <a:extLst>
              <a:ext uri="{FF2B5EF4-FFF2-40B4-BE49-F238E27FC236}">
                <a16:creationId xmlns:a16="http://schemas.microsoft.com/office/drawing/2014/main" id="{0A6E5E14-921E-0C4A-A7C5-96A974EFF812}"/>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821956E-A137-6346-B6EE-B443B21448CD}"/>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384610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21975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5">
            <a:extLst>
              <a:ext uri="{FF2B5EF4-FFF2-40B4-BE49-F238E27FC236}">
                <a16:creationId xmlns:a16="http://schemas.microsoft.com/office/drawing/2014/main" id="{0A0EF720-FC5E-994A-9179-B7E8BBDF846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algn="ctr"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24CAB1A-8921-1545-A38B-FAB3A6581F08}" type="slidenum">
              <a:rPr kumimoji="0" lang="he-IL" altLang="en-CN" sz="1100" b="0" i="1" u="none" strike="noStrike" kern="1200" cap="none" spc="0" normalizeH="0" baseline="0" noProof="0" smtClean="0">
                <a:ln>
                  <a:noFill/>
                </a:ln>
                <a:solidFill>
                  <a:srgbClr val="000000"/>
                </a:solidFill>
                <a:effectLst/>
                <a:uLnTx/>
                <a:uFillTx/>
                <a:latin typeface="Times New Roman" panose="02020603050405020304" pitchFamily="18" charset="0"/>
                <a:ea typeface="+mn-ea"/>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a:t>
            </a:fld>
            <a:endParaRPr kumimoji="0" lang="en-US" altLang="en-CN" sz="1100" b="0" i="1"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56323" name="Rectangle 2">
            <a:extLst>
              <a:ext uri="{FF2B5EF4-FFF2-40B4-BE49-F238E27FC236}">
                <a16:creationId xmlns:a16="http://schemas.microsoft.com/office/drawing/2014/main" id="{6C513BF2-A3AD-1E45-9957-A062EAC53246}"/>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360F7F2-3F35-3D4D-9B83-D9EF7B222758}"/>
              </a:ext>
            </a:extLst>
          </p:cNvPr>
          <p:cNvSpPr>
            <a:spLocks noGrp="1" noChangeArrowheads="1"/>
          </p:cNvSpPr>
          <p:nvPr>
            <p:ph type="body" idx="1"/>
          </p:nvPr>
        </p:nvSpPr>
        <p:spPr>
          <a:noFill/>
        </p:spPr>
        <p:txBody>
          <a:bodyPr/>
          <a:lstStyle/>
          <a:p>
            <a:endParaRPr lang="en-US" altLang="en-CN">
              <a:cs typeface="Arial" panose="020B0604020202020204" pitchFamily="34" charset="0"/>
            </a:endParaRPr>
          </a:p>
        </p:txBody>
      </p:sp>
    </p:spTree>
    <p:extLst>
      <p:ext uri="{BB962C8B-B14F-4D97-AF65-F5344CB8AC3E}">
        <p14:creationId xmlns:p14="http://schemas.microsoft.com/office/powerpoint/2010/main" val="3492404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686526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038273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38157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4258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2020/12/15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3975281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611416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049737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92783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304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46800" y="838200"/>
            <a:ext cx="56388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42279662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451818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1449957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6846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22558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999108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940347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6200" y="76200"/>
            <a:ext cx="292100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203200" y="76200"/>
            <a:ext cx="855980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534059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897302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extLst>
      <p:ext uri="{BB962C8B-B14F-4D97-AF65-F5344CB8AC3E}">
        <p14:creationId xmlns:p14="http://schemas.microsoft.com/office/powerpoint/2010/main" val="17179107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86219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4345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86813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8847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03550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12/15/20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4424" y="6171685"/>
            <a:ext cx="373176" cy="369332"/>
          </a:xfrm>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73737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328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40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hyperlink" Target="http://www.nand2tetris.org/" TargetMode="Externa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t>12/15/20</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8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F2E4D1B-7331-224C-8C29-CA49572092DA}"/>
              </a:ext>
            </a:extLst>
          </p:cNvPr>
          <p:cNvSpPr>
            <a:spLocks noGrp="1" noChangeArrowheads="1"/>
          </p:cNvSpPr>
          <p:nvPr>
            <p:ph type="title"/>
          </p:nvPr>
        </p:nvSpPr>
        <p:spPr bwMode="auto">
          <a:xfrm>
            <a:off x="203200" y="76200"/>
            <a:ext cx="11684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CN"/>
              <a:t>Click to edit Master title style</a:t>
            </a:r>
          </a:p>
        </p:txBody>
      </p:sp>
      <p:sp>
        <p:nvSpPr>
          <p:cNvPr id="1027" name="Rectangle 3">
            <a:extLst>
              <a:ext uri="{FF2B5EF4-FFF2-40B4-BE49-F238E27FC236}">
                <a16:creationId xmlns:a16="http://schemas.microsoft.com/office/drawing/2014/main" id="{3657C848-85F9-064D-AFBC-21DA12C71006}"/>
              </a:ext>
            </a:extLst>
          </p:cNvPr>
          <p:cNvSpPr>
            <a:spLocks noGrp="1" noChangeArrowheads="1"/>
          </p:cNvSpPr>
          <p:nvPr>
            <p:ph type="body" idx="1"/>
          </p:nvPr>
        </p:nvSpPr>
        <p:spPr bwMode="auto">
          <a:xfrm>
            <a:off x="304800" y="838200"/>
            <a:ext cx="11480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CN"/>
              <a:t>Click to edit Master text styles</a:t>
            </a:r>
          </a:p>
          <a:p>
            <a:pPr lvl="1"/>
            <a:r>
              <a:rPr lang="en-US" altLang="en-CN"/>
              <a:t>Second level</a:t>
            </a:r>
          </a:p>
          <a:p>
            <a:pPr lvl="2"/>
            <a:r>
              <a:rPr lang="en-US" altLang="en-CN"/>
              <a:t>Third level</a:t>
            </a:r>
          </a:p>
          <a:p>
            <a:pPr lvl="3"/>
            <a:r>
              <a:rPr lang="en-US" altLang="en-CN"/>
              <a:t>Fourth level</a:t>
            </a:r>
          </a:p>
          <a:p>
            <a:pPr lvl="4"/>
            <a:r>
              <a:rPr lang="en-US" altLang="en-CN"/>
              <a:t>Fifth level</a:t>
            </a:r>
          </a:p>
        </p:txBody>
      </p:sp>
      <p:sp>
        <p:nvSpPr>
          <p:cNvPr id="1028" name="Line 4">
            <a:extLst>
              <a:ext uri="{FF2B5EF4-FFF2-40B4-BE49-F238E27FC236}">
                <a16:creationId xmlns:a16="http://schemas.microsoft.com/office/drawing/2014/main" id="{8EB0D266-687A-A240-9C4F-A61F138155C3}"/>
              </a:ext>
            </a:extLst>
          </p:cNvPr>
          <p:cNvSpPr>
            <a:spLocks noChangeShapeType="1"/>
          </p:cNvSpPr>
          <p:nvPr/>
        </p:nvSpPr>
        <p:spPr bwMode="auto">
          <a:xfrm>
            <a:off x="203200" y="609600"/>
            <a:ext cx="11684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29" name="Line 5">
            <a:extLst>
              <a:ext uri="{FF2B5EF4-FFF2-40B4-BE49-F238E27FC236}">
                <a16:creationId xmlns:a16="http://schemas.microsoft.com/office/drawing/2014/main" id="{0F3A2FAB-EFD4-7646-88A5-3F7648046412}"/>
              </a:ext>
            </a:extLst>
          </p:cNvPr>
          <p:cNvSpPr>
            <a:spLocks noChangeShapeType="1"/>
          </p:cNvSpPr>
          <p:nvPr/>
        </p:nvSpPr>
        <p:spPr bwMode="auto">
          <a:xfrm>
            <a:off x="406400" y="6567488"/>
            <a:ext cx="114808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N" sz="1800"/>
          </a:p>
        </p:txBody>
      </p:sp>
      <p:sp>
        <p:nvSpPr>
          <p:cNvPr id="1030" name="Text Box 7" descr="Bouquet">
            <a:extLst>
              <a:ext uri="{FF2B5EF4-FFF2-40B4-BE49-F238E27FC236}">
                <a16:creationId xmlns:a16="http://schemas.microsoft.com/office/drawing/2014/main" id="{B9C126D7-4C29-CC4A-B0F0-D8D65F1368BF}"/>
              </a:ext>
            </a:extLst>
          </p:cNvPr>
          <p:cNvSpPr txBox="1">
            <a:spLocks noChangeArrowheads="1"/>
          </p:cNvSpPr>
          <p:nvPr userDrawn="1"/>
        </p:nvSpPr>
        <p:spPr bwMode="auto">
          <a:xfrm>
            <a:off x="304800" y="6591301"/>
            <a:ext cx="11582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l">
              <a:spcBef>
                <a:spcPct val="50000"/>
              </a:spcBef>
            </a:pPr>
            <a:r>
              <a:rPr lang="en-US" altLang="en-CN" sz="1000"/>
              <a:t>Elements of Computing Systems, Nisan &amp; Schocken, MIT Press,  </a:t>
            </a:r>
            <a:r>
              <a:rPr lang="en-US" altLang="en-CN" sz="1000">
                <a:solidFill>
                  <a:srgbClr val="000099"/>
                </a:solidFill>
                <a:hlinkClick r:id="rId13"/>
              </a:rPr>
              <a:t>www.nand2tetris.org</a:t>
            </a:r>
            <a:r>
              <a:rPr lang="en-US" altLang="en-CN" sz="1000"/>
              <a:t> , Chapter 12: </a:t>
            </a:r>
            <a:r>
              <a:rPr lang="en-US" altLang="en-CN" sz="1000" i="1"/>
              <a:t>Operating System                                    </a:t>
            </a:r>
            <a:r>
              <a:rPr lang="en-US" altLang="en-CN" sz="1000"/>
              <a:t> slide </a:t>
            </a:r>
            <a:fld id="{DE345EEB-AF98-8141-A668-6E5130D67D94}" type="slidenum">
              <a:rPr lang="he-IL" altLang="en-CN" sz="1000">
                <a:cs typeface="Arial" panose="020B0604020202020204" pitchFamily="34" charset="0"/>
              </a:rPr>
              <a:pPr algn="l">
                <a:spcBef>
                  <a:spcPct val="50000"/>
                </a:spcBef>
              </a:pPr>
              <a:t>‹#›</a:t>
            </a:fld>
            <a:r>
              <a:rPr lang="en-US" altLang="en-CN" sz="1000"/>
              <a:t>             </a:t>
            </a:r>
          </a:p>
        </p:txBody>
      </p:sp>
    </p:spTree>
    <p:extLst>
      <p:ext uri="{BB962C8B-B14F-4D97-AF65-F5344CB8AC3E}">
        <p14:creationId xmlns:p14="http://schemas.microsoft.com/office/powerpoint/2010/main" val="277852663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pitchFamily="34" charset="0"/>
        </a:defRPr>
      </a:lvl2pPr>
      <a:lvl3pPr algn="l" rtl="0" eaLnBrk="0" fontAlgn="base" hangingPunct="0">
        <a:spcBef>
          <a:spcPct val="0"/>
        </a:spcBef>
        <a:spcAft>
          <a:spcPct val="0"/>
        </a:spcAft>
        <a:defRPr sz="2400">
          <a:solidFill>
            <a:srgbClr val="663300"/>
          </a:solidFill>
          <a:latin typeface="Arial" pitchFamily="34" charset="0"/>
        </a:defRPr>
      </a:lvl3pPr>
      <a:lvl4pPr algn="l" rtl="0" eaLnBrk="0" fontAlgn="base" hangingPunct="0">
        <a:spcBef>
          <a:spcPct val="0"/>
        </a:spcBef>
        <a:spcAft>
          <a:spcPct val="0"/>
        </a:spcAft>
        <a:defRPr sz="2400">
          <a:solidFill>
            <a:srgbClr val="663300"/>
          </a:solidFill>
          <a:latin typeface="Arial" pitchFamily="34" charset="0"/>
        </a:defRPr>
      </a:lvl4pPr>
      <a:lvl5pPr algn="l" rtl="0" eaLnBrk="0" fontAlgn="base" hangingPunct="0">
        <a:spcBef>
          <a:spcPct val="0"/>
        </a:spcBef>
        <a:spcAft>
          <a:spcPct val="0"/>
        </a:spcAft>
        <a:defRPr sz="2400">
          <a:solidFill>
            <a:srgbClr val="663300"/>
          </a:solidFill>
          <a:latin typeface="Arial" pitchFamily="34"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pitchFamily="2" charset="2"/>
        <a:buChar char="l"/>
        <a:defRPr sz="2000">
          <a:solidFill>
            <a:schemeClr val="tx1"/>
          </a:solidFill>
          <a:latin typeface="+mn-lt"/>
        </a:defRPr>
      </a:lvl2pPr>
      <a:lvl3pPr marL="1143000" indent="-228600" algn="l" rtl="0" eaLnBrk="0" fontAlgn="base" hangingPunct="0">
        <a:spcBef>
          <a:spcPct val="20000"/>
        </a:spcBef>
        <a:spcAft>
          <a:spcPct val="0"/>
        </a:spcAft>
        <a:buClr>
          <a:srgbClr val="003300"/>
        </a:buClr>
        <a:buSzPct val="75000"/>
        <a:buFont typeface="Wingdings" pitchFamily="2" charset="2"/>
        <a:buChar char="q"/>
        <a:defRPr sz="2000">
          <a:solidFill>
            <a:schemeClr val="tx1"/>
          </a:solidFill>
          <a:latin typeface="+mn-lt"/>
        </a:defRPr>
      </a:lvl3pPr>
      <a:lvl4pPr marL="1600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576882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7" r:id="rId9"/>
    <p:sldLayoutId id="214748368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ncatlab.org/nlab/show/functor" TargetMode="External"/><Relationship Id="rId2" Type="http://schemas.openxmlformats.org/officeDocument/2006/relationships/notesSlide" Target="../notesSlides/notesSlide10.xml"/><Relationship Id="rId1" Type="http://schemas.openxmlformats.org/officeDocument/2006/relationships/slideLayout" Target="../slideLayouts/slideLayout2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A9z0T7UmJIQ?t=642" TargetMode="External"/><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hyperlink" Target="https://youtu.be/Jeod9jaV4iM" TargetMode="External"/><Relationship Id="rId5" Type="http://schemas.openxmlformats.org/officeDocument/2006/relationships/hyperlink" Target="https://www.youtube.com/user/blargoner"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ncatlab.org/nlab/show/morphism"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youtu.be/h7apO7q16V0?t=732" TargetMode="External"/><Relationship Id="rId7" Type="http://schemas.openxmlformats.org/officeDocument/2006/relationships/hyperlink" Target="https://youtu.be/h7apO7q16V0?t=103" TargetMode="External"/><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hyperlink" Target="https://youtu.be/h7apO7q16V0?t=71"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youtu.be/9u1q3lH7VbE?t=962"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hyperlink" Target="https://youtu.be/9u1q3lH7VbE?t=323"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www.d.umn.edu/~jgreene/masters_reports/Ondrej%20Z%20Thesis.pdf"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hyperlink" Target="https://core.ac.uk/download/pdf/82625192.pdf" TargetMode="Externa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jpe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3VQ382QG-y4?t=2195" TargetMode="Externa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3.jpeg"/><Relationship Id="rId7" Type="http://schemas.openxmlformats.org/officeDocument/2006/relationships/image" Target="../media/image35.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6" Type="http://schemas.openxmlformats.org/officeDocument/2006/relationships/hyperlink" Target="https://en.wikipedia.org/wiki/George_David_Birkhoff" TargetMode="External"/><Relationship Id="rId5" Type="http://schemas.openxmlformats.org/officeDocument/2006/relationships/image" Target="../media/image34.jpeg"/><Relationship Id="rId4" Type="http://schemas.openxmlformats.org/officeDocument/2006/relationships/hyperlink" Target="https://en.wikipedia.org/wiki/Garrett_Birkhof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www.azquotes.com/quote/715427" TargetMode="External"/><Relationship Id="rId1" Type="http://schemas.openxmlformats.org/officeDocument/2006/relationships/slideLayout" Target="../slideLayouts/slideLayout33.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YScIPA8RbVE"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s://youtu.be/YScIPA8RbVE?t=1702"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hyperlink" Target="https://www.birdwatchingdaily.com/news/species-profiles/connecting-dots-kestrels/" TargetMode="External"/><Relationship Id="rId7" Type="http://schemas.openxmlformats.org/officeDocument/2006/relationships/hyperlink" Target="http://www.colintalcroft.com/Sonoma_County_Bird_Watching_Spots/European_Starling.html" TargetMode="External"/><Relationship Id="rId12" Type="http://schemas.openxmlformats.org/officeDocument/2006/relationships/image" Target="../media/image43.jpeg"/><Relationship Id="rId2" Type="http://schemas.openxmlformats.org/officeDocument/2006/relationships/hyperlink" Target="https://www.absint.com/qualification/safety.htm" TargetMode="External"/><Relationship Id="rId1" Type="http://schemas.openxmlformats.org/officeDocument/2006/relationships/slideLayout" Target="../slideLayouts/slideLayout27.xml"/><Relationship Id="rId6" Type="http://schemas.openxmlformats.org/officeDocument/2006/relationships/image" Target="../media/image40.jpeg"/><Relationship Id="rId11" Type="http://schemas.openxmlformats.org/officeDocument/2006/relationships/hyperlink" Target="https://kids.nationalgeographic.com/animals/birds/eastern-bluebird/" TargetMode="External"/><Relationship Id="rId5" Type="http://schemas.openxmlformats.org/officeDocument/2006/relationships/hyperlink" Target="http://www.tobiashayashi.com/blog/2019/1/23/the-rare-idiot-bird" TargetMode="External"/><Relationship Id="rId10" Type="http://schemas.openxmlformats.org/officeDocument/2006/relationships/image" Target="../media/image42.jpeg"/><Relationship Id="rId4" Type="http://schemas.openxmlformats.org/officeDocument/2006/relationships/image" Target="../media/image39.jpeg"/><Relationship Id="rId9" Type="http://schemas.openxmlformats.org/officeDocument/2006/relationships/hyperlink" Target="https://www.facebook.com/CardinalLad/photos/a.674107509275250/1027520317267299/?type=1&amp;thea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6" Type="http://schemas.openxmlformats.org/officeDocument/2006/relationships/image" Target="../media/image44.jpeg"/><Relationship Id="rId5" Type="http://schemas.openxmlformats.org/officeDocument/2006/relationships/hyperlink" Target="https://sep.yimg.com/ca/I/yhst-137970348157658_2613_1145170977" TargetMode="Externa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iep.utm.edu/curry/" TargetMode="Externa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hyperlink" Target="https://en.wikipedia.org/wiki/George_Lakoff" TargetMode="External"/><Relationship Id="rId18" Type="http://schemas.openxmlformats.org/officeDocument/2006/relationships/image" Target="../media/image57.jpeg"/><Relationship Id="rId3" Type="http://schemas.openxmlformats.org/officeDocument/2006/relationships/image" Target="../media/image49.png"/><Relationship Id="rId7" Type="http://schemas.openxmlformats.org/officeDocument/2006/relationships/hyperlink" Target="https://en.wikipedia.org/wiki/Thomas_Kuhn" TargetMode="External"/><Relationship Id="rId12" Type="http://schemas.openxmlformats.org/officeDocument/2006/relationships/image" Target="../media/image54.jpeg"/><Relationship Id="rId17" Type="http://schemas.openxmlformats.org/officeDocument/2006/relationships/hyperlink" Target="https://iep.utm.edu/curry/" TargetMode="External"/><Relationship Id="rId2" Type="http://schemas.openxmlformats.org/officeDocument/2006/relationships/image" Target="../media/image48.jpeg"/><Relationship Id="rId16" Type="http://schemas.openxmlformats.org/officeDocument/2006/relationships/image" Target="../media/image56.png"/><Relationship Id="rId20" Type="http://schemas.openxmlformats.org/officeDocument/2006/relationships/image" Target="../media/image58.jpeg"/><Relationship Id="rId1" Type="http://schemas.openxmlformats.org/officeDocument/2006/relationships/slideLayout" Target="../slideLayouts/slideLayout33.xml"/><Relationship Id="rId6" Type="http://schemas.openxmlformats.org/officeDocument/2006/relationships/image" Target="../media/image51.jpeg"/><Relationship Id="rId11" Type="http://schemas.openxmlformats.org/officeDocument/2006/relationships/hyperlink" Target="https://en.wikipedia.org/wiki/Judea_Pearl" TargetMode="External"/><Relationship Id="rId5" Type="http://schemas.openxmlformats.org/officeDocument/2006/relationships/image" Target="../media/image50.jpeg"/><Relationship Id="rId15" Type="http://schemas.openxmlformats.org/officeDocument/2006/relationships/hyperlink" Target="https://www.cs.toronto.edu/~hinton/absps/imagenet.pdf" TargetMode="External"/><Relationship Id="rId10" Type="http://schemas.openxmlformats.org/officeDocument/2006/relationships/image" Target="../media/image53.jpeg"/><Relationship Id="rId19" Type="http://schemas.openxmlformats.org/officeDocument/2006/relationships/hyperlink" Target="https://sep.yimg.com/ca/I/yhst-137970348157658_2613_1145170977" TargetMode="External"/><Relationship Id="rId4" Type="http://schemas.openxmlformats.org/officeDocument/2006/relationships/hyperlink" Target="https://wiki2.org/en/Where_Mathematics_Comes_From" TargetMode="External"/><Relationship Id="rId9" Type="http://schemas.openxmlformats.org/officeDocument/2006/relationships/hyperlink" Target="https://awards.acm.org/about/2018-turing" TargetMode="External"/><Relationship Id="rId14" Type="http://schemas.openxmlformats.org/officeDocument/2006/relationships/image" Target="../media/image55.jpeg"/></Relationships>
</file>

<file path=ppt/slides/_rels/slide25.xml.rels><?xml version="1.0" encoding="UTF-8" standalone="yes"?>
<Relationships xmlns="http://schemas.openxmlformats.org/package/2006/relationships"><Relationship Id="rId8" Type="http://schemas.openxmlformats.org/officeDocument/2006/relationships/hyperlink" Target="https://youtu.be/iJ7V1KXJpsE?t=1467" TargetMode="External"/><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hyperlink" Target="https://youtu.be/iJ7V1KXJpsE?t=1145" TargetMode="External"/><Relationship Id="rId1" Type="http://schemas.openxmlformats.org/officeDocument/2006/relationships/slideLayout" Target="../slideLayouts/slideLayout27.xml"/><Relationship Id="rId6" Type="http://schemas.openxmlformats.org/officeDocument/2006/relationships/hyperlink" Target="https://youtu.be/iJ7V1KXJpsE?t=1451" TargetMode="External"/><Relationship Id="rId5" Type="http://schemas.openxmlformats.org/officeDocument/2006/relationships/image" Target="../media/image60.png"/><Relationship Id="rId4" Type="http://schemas.openxmlformats.org/officeDocument/2006/relationships/hyperlink" Target="https://youtu.be/iJ7V1KXJpsE?t=1350" TargetMode="Externa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hyperlink" Target="https://iep.utm.edu/curry/" TargetMode="Externa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hyperlink" Target="https://giving.clickfunnels.com/Planetary-Balance-Coherence-Conference-2020" TargetMode="Externa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64.jpeg"/><Relationship Id="rId5" Type="http://schemas.openxmlformats.org/officeDocument/2006/relationships/hyperlink" Target="https://bizzdesign.com/blog/business-performance-management-balanced-scorecards-and-the-decision-model/" TargetMode="Externa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eqJqhA8HSJ0?t=298"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 Id="rId5" Type="http://schemas.openxmlformats.org/officeDocument/2006/relationships/hyperlink" Target="https://youtu.be/eqJqhA8HSJ0" TargetMode="Externa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8" Type="http://schemas.openxmlformats.org/officeDocument/2006/relationships/image" Target="../media/image68.gif"/><Relationship Id="rId13" Type="http://schemas.openxmlformats.org/officeDocument/2006/relationships/image" Target="../media/image72.png"/><Relationship Id="rId3" Type="http://schemas.openxmlformats.org/officeDocument/2006/relationships/hyperlink" Target="http://kmr.csc.kth.se/wp/research/math-rehab/learning-object-repository/category-theory/limits-and-colimits/" TargetMode="External"/><Relationship Id="rId7" Type="http://schemas.openxmlformats.org/officeDocument/2006/relationships/hyperlink" Target="https://en.wikipedia.org/wiki/Partially_ordered_set" TargetMode="External"/><Relationship Id="rId12" Type="http://schemas.openxmlformats.org/officeDocument/2006/relationships/hyperlink" Target="http://kmr.csc.kth.se/wp-uploads/2011/01/Numbers-are-Naturally-Related-to-Music.png" TargetMode="External"/><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hyperlink" Target="https://youtu.be/DwAFZb8juMQ?t=3" TargetMode="External"/><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hyperlink" Target="https://en.wikipedia.org/wiki/Category_theory#Natural_transformations_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youtu.be/YScIPA8RbVE?t=1986"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4.png"/><Relationship Id="rId5" Type="http://schemas.openxmlformats.org/officeDocument/2006/relationships/hyperlink" Target="https://youtu.be/YScIPA8RbVE?t=2040"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50.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hyperlink" Target="https://en.wikipedia.org/wiki/Dana_Scott" TargetMode="External"/><Relationship Id="rId5" Type="http://schemas.openxmlformats.org/officeDocument/2006/relationships/image" Target="../media/image73.jpeg"/><Relationship Id="rId4" Type="http://schemas.openxmlformats.org/officeDocument/2006/relationships/hyperlink" Target="https://www.britannica.com/biography/Dana-Scott"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hyperlink" Target="https://www.di.ens.fr/~cousot/publications.www/CousotCousot-POPL-77-ACM-p238--252-1977.pdf" TargetMode="External"/><Relationship Id="rId7" Type="http://schemas.openxmlformats.org/officeDocument/2006/relationships/hyperlink" Target="https://en.wikipedia.org/wiki/Patrick_Cousot" TargetMode="External"/><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77.jpeg"/><Relationship Id="rId5" Type="http://schemas.openxmlformats.org/officeDocument/2006/relationships/hyperlink" Target="https://en.wikipedia.org/wiki/Radhia_Cousot" TargetMode="Externa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speakerdeck.com/glebec/lambda-calc-talk-frontside-version?slide=66" TargetMode="External"/><Relationship Id="rId7" Type="http://schemas.openxmlformats.org/officeDocument/2006/relationships/diagramQuickStyle" Target="../diagrams/quickStyle1.xml"/><Relationship Id="rId2" Type="http://schemas.openxmlformats.org/officeDocument/2006/relationships/image" Target="../media/image81.png"/><Relationship Id="rId1" Type="http://schemas.openxmlformats.org/officeDocument/2006/relationships/slideLayout" Target="../slideLayouts/slideLayout33.xml"/><Relationship Id="rId6" Type="http://schemas.openxmlformats.org/officeDocument/2006/relationships/diagramLayout" Target="../diagrams/layout1.xml"/><Relationship Id="rId11" Type="http://schemas.openxmlformats.org/officeDocument/2006/relationships/image" Target="../media/image83.png"/><Relationship Id="rId5" Type="http://schemas.openxmlformats.org/officeDocument/2006/relationships/diagramData" Target="../diagrams/data1.xml"/><Relationship Id="rId10" Type="http://schemas.openxmlformats.org/officeDocument/2006/relationships/hyperlink" Target="https://www.vectorstock.com/royalty-free-vector/ouroboros-snake-eating-its-own-tail-eternity-or-vector-12076546" TargetMode="External"/><Relationship Id="rId4" Type="http://schemas.openxmlformats.org/officeDocument/2006/relationships/image" Target="../media/image82.png"/><Relationship Id="rId9" Type="http://schemas.microsoft.com/office/2007/relationships/diagramDrawing" Target="../diagrams/drawing1.xml"/></Relationships>
</file>

<file path=ppt/slides/_rels/slide35.xml.rels><?xml version="1.0" encoding="UTF-8" standalone="yes"?>
<Relationships xmlns="http://schemas.openxmlformats.org/package/2006/relationships"><Relationship Id="rId3" Type="http://schemas.openxmlformats.org/officeDocument/2006/relationships/hyperlink" Target="https://thequantumdaily.com/2020/12/10/meaning-aware-computers-cqc-researchers-make-major-nlp-advance-in-using-quantum-computers-to-understand-language-and-towards-achieving-meaningful-quantum-advantage/" TargetMode="External"/><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1.jpe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3VQ382QG-y4?t=2195" TargetMode="Externa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3" Type="http://schemas.openxmlformats.org/officeDocument/2006/relationships/image" Target="../media/image52.tiff"/><Relationship Id="rId18" Type="http://schemas.openxmlformats.org/officeDocument/2006/relationships/image" Target="../media/image94.tiff"/><Relationship Id="rId26" Type="http://schemas.openxmlformats.org/officeDocument/2006/relationships/hyperlink" Target="https://quantumcomputing.stackexchange.com/questions/9067/how-is-a-quantum-computer-programmed" TargetMode="External"/><Relationship Id="rId39" Type="http://schemas.openxmlformats.org/officeDocument/2006/relationships/image" Target="../media/image104.jpeg"/><Relationship Id="rId21" Type="http://schemas.openxmlformats.org/officeDocument/2006/relationships/image" Target="../media/image53.jpeg"/><Relationship Id="rId34" Type="http://schemas.openxmlformats.org/officeDocument/2006/relationships/hyperlink" Target="http://github.com/" TargetMode="External"/><Relationship Id="rId7" Type="http://schemas.openxmlformats.org/officeDocument/2006/relationships/image" Target="../media/image88.tiff"/><Relationship Id="rId2" Type="http://schemas.openxmlformats.org/officeDocument/2006/relationships/image" Target="../media/image85.tiff"/><Relationship Id="rId16" Type="http://schemas.openxmlformats.org/officeDocument/2006/relationships/image" Target="../media/image93.png"/><Relationship Id="rId20" Type="http://schemas.openxmlformats.org/officeDocument/2006/relationships/hyperlink" Target="https://awards.acm.org/about/2018-turing" TargetMode="External"/><Relationship Id="rId29" Type="http://schemas.openxmlformats.org/officeDocument/2006/relationships/image" Target="../media/image99.png"/><Relationship Id="rId41" Type="http://schemas.openxmlformats.org/officeDocument/2006/relationships/image" Target="../media/image105.jpeg"/><Relationship Id="rId1" Type="http://schemas.openxmlformats.org/officeDocument/2006/relationships/slideLayout" Target="../slideLayouts/slideLayout35.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www.amd.com/en" TargetMode="External"/><Relationship Id="rId32" Type="http://schemas.openxmlformats.org/officeDocument/2006/relationships/hyperlink" Target="https://www.mediawiki.org/wiki/MediaWiki" TargetMode="External"/><Relationship Id="rId37" Type="http://schemas.openxmlformats.org/officeDocument/2006/relationships/image" Target="../media/image103.png"/><Relationship Id="rId40" Type="http://schemas.openxmlformats.org/officeDocument/2006/relationships/hyperlink" Target="https://iep.utm.edu/curry/" TargetMode="External"/><Relationship Id="rId5" Type="http://schemas.openxmlformats.org/officeDocument/2006/relationships/image" Target="../media/image87.png"/><Relationship Id="rId15" Type="http://schemas.openxmlformats.org/officeDocument/2006/relationships/image" Target="../media/image92.png"/><Relationship Id="rId23" Type="http://schemas.openxmlformats.org/officeDocument/2006/relationships/image" Target="../media/image96.jpeg"/><Relationship Id="rId28" Type="http://schemas.openxmlformats.org/officeDocument/2006/relationships/hyperlink" Target="https://bdtechtalks.com/2016/09/07/what-is-blockchain/" TargetMode="External"/><Relationship Id="rId36" Type="http://schemas.openxmlformats.org/officeDocument/2006/relationships/hyperlink" Target="http://holacracy.org/" TargetMode="External"/><Relationship Id="rId10" Type="http://schemas.openxmlformats.org/officeDocument/2006/relationships/image" Target="../media/image90.tiff"/><Relationship Id="rId19" Type="http://schemas.openxmlformats.org/officeDocument/2006/relationships/image" Target="../media/image95.tiff"/><Relationship Id="rId31" Type="http://schemas.openxmlformats.org/officeDocument/2006/relationships/image" Target="../media/image100.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hyperlink" Target="https://medium.com/@abhinavtripathy99/arm-the-computing-architecture-of-the-future-a7ca8f6cfdae" TargetMode="External"/><Relationship Id="rId27" Type="http://schemas.openxmlformats.org/officeDocument/2006/relationships/image" Target="../media/image98.png"/><Relationship Id="rId30" Type="http://schemas.openxmlformats.org/officeDocument/2006/relationships/hyperlink" Target="https://www.blender.org/" TargetMode="External"/><Relationship Id="rId35" Type="http://schemas.openxmlformats.org/officeDocument/2006/relationships/image" Target="../media/image102.png"/><Relationship Id="rId8" Type="http://schemas.openxmlformats.org/officeDocument/2006/relationships/image" Target="../media/image89.tiff"/><Relationship Id="rId3" Type="http://schemas.openxmlformats.org/officeDocument/2006/relationships/image" Target="../media/image86.tiff"/><Relationship Id="rId12" Type="http://schemas.openxmlformats.org/officeDocument/2006/relationships/image" Target="../media/image91.tiff"/><Relationship Id="rId17" Type="http://schemas.openxmlformats.org/officeDocument/2006/relationships/hyperlink" Target="https://creativecommons.org/" TargetMode="External"/><Relationship Id="rId25" Type="http://schemas.openxmlformats.org/officeDocument/2006/relationships/image" Target="../media/image97.png"/><Relationship Id="rId33" Type="http://schemas.openxmlformats.org/officeDocument/2006/relationships/image" Target="../media/image101.png"/><Relationship Id="rId38" Type="http://schemas.openxmlformats.org/officeDocument/2006/relationships/image" Target="../media/image5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avid_Spivak" TargetMode="External"/><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5.png"/><Relationship Id="rId4" Type="http://schemas.openxmlformats.org/officeDocument/2006/relationships/hyperlink" Target="https://youtu.be/yvcCRcztQi4"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08.e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jpeg"/><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112.png"/><Relationship Id="rId4" Type="http://schemas.openxmlformats.org/officeDocument/2006/relationships/image" Target="../media/image11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21.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119.png"/><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hyperlink" Target="https://mathworld.wolfram.com/PrimeNumber.html" TargetMode="External"/><Relationship Id="rId3" Type="http://schemas.openxmlformats.org/officeDocument/2006/relationships/hyperlink" Target="https://youtu.be/8CluknrLeys?t=225" TargetMode="External"/><Relationship Id="rId7" Type="http://schemas.openxmlformats.org/officeDocument/2006/relationships/hyperlink" Target="https://mathworld.wolfram.com/Product.html"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hyperlink" Target="https://mathworld.wolfram.com/ExactlyOne.html" TargetMode="External"/><Relationship Id="rId5" Type="http://schemas.openxmlformats.org/officeDocument/2006/relationships/hyperlink" Target="https://mathworld.wolfram.com/PositiveInteger.html" TargetMode="External"/><Relationship Id="rId4" Type="http://schemas.openxmlformats.org/officeDocument/2006/relationships/image" Target="../media/image9.png"/><Relationship Id="rId9" Type="http://schemas.openxmlformats.org/officeDocument/2006/relationships/hyperlink" Target="https://mathworld.wolfram.com/FundamentalTheoremofArithmetic.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Coefficient" TargetMode="External"/><Relationship Id="rId3" Type="http://schemas.openxmlformats.org/officeDocument/2006/relationships/hyperlink" Target="https://youtu.be/shEk8sz1oOw?t=110" TargetMode="External"/><Relationship Id="rId7" Type="http://schemas.openxmlformats.org/officeDocument/2006/relationships/hyperlink" Target="https://en.wikipedia.org/wiki/Complex_number" TargetMode="Externa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hyperlink" Target="https://en.wikipedia.org/wiki/Polynomial" TargetMode="External"/><Relationship Id="rId11" Type="http://schemas.openxmlformats.org/officeDocument/2006/relationships/hyperlink" Target="https://en.wikipedia.org/wiki/Fundamental_theorem_of_algebra" TargetMode="External"/><Relationship Id="rId5" Type="http://schemas.openxmlformats.org/officeDocument/2006/relationships/hyperlink" Target="https://en.wikipedia.org/wiki/Constant_polynomial" TargetMode="External"/><Relationship Id="rId10" Type="http://schemas.openxmlformats.org/officeDocument/2006/relationships/hyperlink" Target="https://en.wikipedia.org/wiki/Imaginary_part" TargetMode="External"/><Relationship Id="rId4" Type="http://schemas.openxmlformats.org/officeDocument/2006/relationships/image" Target="../media/image10.png"/><Relationship Id="rId9" Type="http://schemas.openxmlformats.org/officeDocument/2006/relationships/hyperlink" Target="https://en.wikipedia.org/wiki/Root_of_a_function"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Integral" TargetMode="External"/><Relationship Id="rId13" Type="http://schemas.openxmlformats.org/officeDocument/2006/relationships/hyperlink" Target="https://en.wikipedia.org/wiki/Symbolic_integration" TargetMode="External"/><Relationship Id="rId3" Type="http://schemas.openxmlformats.org/officeDocument/2006/relationships/hyperlink" Target="https://youtu.be/rfG8ce4nNh0?t=729" TargetMode="External"/><Relationship Id="rId7" Type="http://schemas.openxmlformats.org/officeDocument/2006/relationships/hyperlink" Target="https://en.wikipedia.org/wiki/Function_(mathematics)" TargetMode="External"/><Relationship Id="rId12" Type="http://schemas.openxmlformats.org/officeDocument/2006/relationships/hyperlink" Target="https://en.wikipedia.org/wiki/Interval_(mathematics)" TargetMode="External"/><Relationship Id="rId2" Type="http://schemas.openxmlformats.org/officeDocument/2006/relationships/notesSlide" Target="../notesSlides/notesSlide8.xml"/><Relationship Id="rId16" Type="http://schemas.openxmlformats.org/officeDocument/2006/relationships/image" Target="../media/image11.png"/><Relationship Id="rId1" Type="http://schemas.openxmlformats.org/officeDocument/2006/relationships/slideLayout" Target="../slideLayouts/slideLayout27.xml"/><Relationship Id="rId6" Type="http://schemas.openxmlformats.org/officeDocument/2006/relationships/hyperlink" Target="https://en.wikipedia.org/wiki/Derivative" TargetMode="External"/><Relationship Id="rId11" Type="http://schemas.openxmlformats.org/officeDocument/2006/relationships/hyperlink" Target="https://en.wikipedia.org/wiki/Fundamental_theorem_of_calculus#cite_note-Spivak-1" TargetMode="External"/><Relationship Id="rId5" Type="http://schemas.openxmlformats.org/officeDocument/2006/relationships/hyperlink" Target="https://en.wikipedia.org/wiki/Theorem" TargetMode="External"/><Relationship Id="rId15" Type="http://schemas.openxmlformats.org/officeDocument/2006/relationships/hyperlink" Target="https://en.wikipedia.org/wiki/Fundamental_theorem_of_calculus" TargetMode="External"/><Relationship Id="rId10" Type="http://schemas.openxmlformats.org/officeDocument/2006/relationships/hyperlink" Target="https://en.wikipedia.org/wiki/Continuous_function" TargetMode="External"/><Relationship Id="rId4" Type="http://schemas.openxmlformats.org/officeDocument/2006/relationships/hyperlink" Target="https://www.youtube.com/playlist?list=PLZHQObOWTQDMsr9K-rj53DwVRMYO3t5Yr" TargetMode="External"/><Relationship Id="rId9" Type="http://schemas.openxmlformats.org/officeDocument/2006/relationships/hyperlink" Target="https://en.wikipedia.org/wiki/Antiderivative" TargetMode="External"/><Relationship Id="rId14" Type="http://schemas.openxmlformats.org/officeDocument/2006/relationships/hyperlink" Target="https://en.wikipedia.org/wiki/Numerical_integr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catlab.org/nlab/show/natural+transformation" TargetMode="External"/><Relationship Id="rId7"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hyperlink" Target="https://en.wikipedia.org/wiki/File:HomotopySmall.gif" TargetMode="External"/><Relationship Id="rId5" Type="http://schemas.openxmlformats.org/officeDocument/2006/relationships/image" Target="../media/image12.png"/><Relationship Id="rId4" Type="http://schemas.openxmlformats.org/officeDocument/2006/relationships/hyperlink" Target="https://en.wikipedia.org/wiki/Path_(top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1762800"/>
          </a:xfrm>
          <a:prstGeom prst="rect">
            <a:avLst/>
          </a:prstGeom>
        </p:spPr>
        <p:txBody>
          <a:bodyPr spcFirstLastPara="1" vert="horz" wrap="square" lIns="121900" tIns="121900" rIns="121900" bIns="121900" rtlCol="0" anchor="t" anchorCtr="0">
            <a:noAutofit/>
          </a:bodyPr>
          <a:lstStyle/>
          <a:p>
            <a:pPr>
              <a:spcBef>
                <a:spcPts val="0"/>
              </a:spcBef>
            </a:pPr>
            <a:r>
              <a:rPr lang="en" sz="2667" dirty="0"/>
              <a:t>Computational Thinking &amp; Systems Design</a:t>
            </a:r>
            <a:br>
              <a:rPr lang="en" sz="2667" dirty="0"/>
            </a:br>
            <a:br>
              <a:rPr lang="en" sz="2667" dirty="0"/>
            </a:br>
            <a:r>
              <a:rPr lang="en" sz="2667" dirty="0"/>
              <a:t>Lecture 14 </a:t>
            </a:r>
            <a:br>
              <a:rPr lang="en" sz="2667" dirty="0"/>
            </a:br>
            <a:r>
              <a:rPr lang="en" sz="2667" dirty="0"/>
              <a:t>Operating System: </a:t>
            </a:r>
            <a:br>
              <a:rPr lang="en" sz="2667" dirty="0"/>
            </a:br>
            <a:br>
              <a:rPr lang="en" sz="2667" dirty="0"/>
            </a:br>
            <a:r>
              <a:rPr lang="en-US" sz="2667" dirty="0"/>
              <a:t>Other System Interfaces:</a:t>
            </a:r>
            <a:br>
              <a:rPr lang="en-US" sz="2667" dirty="0"/>
            </a:br>
            <a:r>
              <a:rPr lang="en-US" sz="2667" dirty="0"/>
              <a:t>Keyboard, Sound, Network?</a:t>
            </a:r>
            <a:endParaRPr sz="2667" dirty="0"/>
          </a:p>
        </p:txBody>
      </p:sp>
      <p:sp>
        <p:nvSpPr>
          <p:cNvPr id="55" name="Google Shape;55;p13"/>
          <p:cNvSpPr txBox="1">
            <a:spLocks noGrp="1"/>
          </p:cNvSpPr>
          <p:nvPr>
            <p:ph type="subTitle" idx="1"/>
          </p:nvPr>
        </p:nvSpPr>
        <p:spPr>
          <a:xfrm>
            <a:off x="415600" y="5259092"/>
            <a:ext cx="11360800" cy="963141"/>
          </a:xfrm>
          <a:prstGeom prst="rect">
            <a:avLst/>
          </a:prstGeom>
        </p:spPr>
        <p:txBody>
          <a:bodyPr spcFirstLastPara="1" vert="horz" wrap="square" lIns="121900" tIns="121900" rIns="121900" bIns="121900" rtlCol="0" anchor="t" anchorCtr="0">
            <a:noAutofit/>
          </a:bodyPr>
          <a:lstStyle/>
          <a:p>
            <a:pPr>
              <a:spcBef>
                <a:spcPts val="0"/>
              </a:spcBef>
            </a:pPr>
            <a:r>
              <a:rPr lang="en" sz="2667" dirty="0"/>
              <a:t>Ben Koo</a:t>
            </a:r>
            <a:endParaRPr sz="2667" dirty="0"/>
          </a:p>
          <a:p>
            <a:pPr>
              <a:spcBef>
                <a:spcPts val="0"/>
              </a:spcBef>
            </a:pPr>
            <a:r>
              <a:rPr lang="en" sz="2667" dirty="0"/>
              <a:t>December </a:t>
            </a:r>
            <a:r>
              <a:rPr lang="en-US" sz="2667" dirty="0"/>
              <a:t>15</a:t>
            </a:r>
            <a:r>
              <a:rPr lang="en" sz="2667" dirty="0"/>
              <a:t>, 2020</a:t>
            </a:r>
            <a:endParaRPr sz="2667" dirty="0"/>
          </a:p>
        </p:txBody>
      </p:sp>
      <p:sp>
        <p:nvSpPr>
          <p:cNvPr id="4" name="Slide Number Placeholder 3">
            <a:extLst>
              <a:ext uri="{FF2B5EF4-FFF2-40B4-BE49-F238E27FC236}">
                <a16:creationId xmlns:a16="http://schemas.microsoft.com/office/drawing/2014/main" id="{628C3275-4086-0144-99A1-5A41B0FBE697}"/>
              </a:ext>
            </a:extLst>
          </p:cNvPr>
          <p:cNvSpPr>
            <a:spLocks noGrp="1"/>
          </p:cNvSpPr>
          <p:nvPr>
            <p:ph type="sldNum" idx="12"/>
          </p:nvPr>
        </p:nvSpPr>
        <p:spPr/>
        <p:txBody>
          <a:bodyPr/>
          <a:lstStyle/>
          <a:p>
            <a:fld id="{00000000-1234-1234-1234-123412341234}" type="slidenum">
              <a:rPr lang="en" smtClean="0"/>
              <a:pPr/>
              <a:t>1</a:t>
            </a:fld>
            <a:endParaRPr lang="en"/>
          </a:p>
        </p:txBody>
      </p:sp>
    </p:spTree>
    <p:extLst>
      <p:ext uri="{BB962C8B-B14F-4D97-AF65-F5344CB8AC3E}">
        <p14:creationId xmlns:p14="http://schemas.microsoft.com/office/powerpoint/2010/main" val="2904910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Functor?</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10</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3967406" y="6154351"/>
            <a:ext cx="3871573" cy="256545"/>
          </a:xfrm>
          <a:prstGeom prst="rect">
            <a:avLst/>
          </a:prstGeom>
          <a:noFill/>
        </p:spPr>
        <p:txBody>
          <a:bodyPr wrap="none" rtlCol="0">
            <a:spAutoFit/>
          </a:bodyPr>
          <a:lstStyle/>
          <a:p>
            <a:r>
              <a:rPr lang="en-TW" sz="1067" dirty="0"/>
              <a:t>Image and Text Source: </a:t>
            </a:r>
            <a:r>
              <a:rPr lang="en-US" sz="1067" dirty="0">
                <a:hlinkClick r:id="rId3"/>
              </a:rPr>
              <a:t>https://ncatlab.org/nlab/show/functor</a:t>
            </a:r>
            <a:endParaRPr lang="en-TW" sz="1067" dirty="0"/>
          </a:p>
        </p:txBody>
      </p:sp>
      <p:pic>
        <p:nvPicPr>
          <p:cNvPr id="6" name="Picture 5">
            <a:hlinkClick r:id="rId3"/>
            <a:extLst>
              <a:ext uri="{FF2B5EF4-FFF2-40B4-BE49-F238E27FC236}">
                <a16:creationId xmlns:a16="http://schemas.microsoft.com/office/drawing/2014/main" id="{F2CF3AEC-9142-2E4F-8658-F3B92DD299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1111" y="1410305"/>
            <a:ext cx="4808155" cy="4275100"/>
          </a:xfrm>
          <a:prstGeom prst="rect">
            <a:avLst/>
          </a:prstGeom>
        </p:spPr>
      </p:pic>
      <p:pic>
        <p:nvPicPr>
          <p:cNvPr id="9" name="Picture 8">
            <a:hlinkClick r:id="rId3"/>
            <a:extLst>
              <a:ext uri="{FF2B5EF4-FFF2-40B4-BE49-F238E27FC236}">
                <a16:creationId xmlns:a16="http://schemas.microsoft.com/office/drawing/2014/main" id="{095824A5-8BC1-DC4A-94FB-8054EA15D9A8}"/>
              </a:ext>
            </a:extLst>
          </p:cNvPr>
          <p:cNvPicPr>
            <a:picLocks noChangeAspect="1"/>
          </p:cNvPicPr>
          <p:nvPr/>
        </p:nvPicPr>
        <p:blipFill>
          <a:blip r:embed="rId5"/>
          <a:stretch>
            <a:fillRect/>
          </a:stretch>
        </p:blipFill>
        <p:spPr>
          <a:xfrm>
            <a:off x="643914" y="1648901"/>
            <a:ext cx="5452087" cy="3789760"/>
          </a:xfrm>
          <a:prstGeom prst="rect">
            <a:avLst/>
          </a:prstGeom>
        </p:spPr>
      </p:pic>
    </p:spTree>
    <p:extLst>
      <p:ext uri="{BB962C8B-B14F-4D97-AF65-F5344CB8AC3E}">
        <p14:creationId xmlns:p14="http://schemas.microsoft.com/office/powerpoint/2010/main" val="2871493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Functor as Structure Preserving Arrow</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11</a:t>
            </a:fld>
            <a:endParaRPr lang="en" dirty="0"/>
          </a:p>
        </p:txBody>
      </p:sp>
      <p:pic>
        <p:nvPicPr>
          <p:cNvPr id="13" name="Picture 12">
            <a:extLst>
              <a:ext uri="{FF2B5EF4-FFF2-40B4-BE49-F238E27FC236}">
                <a16:creationId xmlns:a16="http://schemas.microsoft.com/office/drawing/2014/main" id="{8A1B9E7F-514B-444D-80FF-32974E6E29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63406" y="2859327"/>
            <a:ext cx="2764805" cy="1954627"/>
          </a:xfrm>
          <a:prstGeom prst="rect">
            <a:avLst/>
          </a:prstGeom>
        </p:spPr>
      </p:pic>
      <p:pic>
        <p:nvPicPr>
          <p:cNvPr id="14" name="Picture 13">
            <a:hlinkClick r:id="rId3"/>
            <a:extLst>
              <a:ext uri="{FF2B5EF4-FFF2-40B4-BE49-F238E27FC236}">
                <a16:creationId xmlns:a16="http://schemas.microsoft.com/office/drawing/2014/main" id="{34D4CBC1-4069-324C-AE67-CCDC5AADF26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3791" y="2865748"/>
            <a:ext cx="2755723" cy="1948205"/>
          </a:xfrm>
          <a:prstGeom prst="rect">
            <a:avLst/>
          </a:prstGeom>
        </p:spPr>
      </p:pic>
      <p:sp>
        <p:nvSpPr>
          <p:cNvPr id="15" name="TextBox 14">
            <a:extLst>
              <a:ext uri="{FF2B5EF4-FFF2-40B4-BE49-F238E27FC236}">
                <a16:creationId xmlns:a16="http://schemas.microsoft.com/office/drawing/2014/main" id="{2E06A309-FD75-0141-B063-A49CF8C47537}"/>
              </a:ext>
            </a:extLst>
          </p:cNvPr>
          <p:cNvSpPr txBox="1"/>
          <p:nvPr/>
        </p:nvSpPr>
        <p:spPr>
          <a:xfrm>
            <a:off x="2928594" y="5772191"/>
            <a:ext cx="6334812" cy="1569660"/>
          </a:xfrm>
          <a:prstGeom prst="rect">
            <a:avLst/>
          </a:prstGeom>
          <a:noFill/>
        </p:spPr>
        <p:txBody>
          <a:bodyPr wrap="square" rtlCol="0">
            <a:spAutoFit/>
          </a:bodyPr>
          <a:lstStyle/>
          <a:p>
            <a:r>
              <a:rPr lang="en-US" sz="2400" dirty="0"/>
              <a:t>Youtuber </a:t>
            </a:r>
            <a:r>
              <a:rPr lang="en-US" sz="2400" dirty="0" err="1">
                <a:hlinkClick r:id="rId5"/>
              </a:rPr>
              <a:t>blargoner</a:t>
            </a:r>
            <a:r>
              <a:rPr lang="en-US" sz="2400" dirty="0"/>
              <a:t>: An introduction to categories, functors, and universal properties, with applications to the lambda calculus and functional programming.</a:t>
            </a:r>
            <a:endParaRPr lang="en-TW" sz="2400" dirty="0"/>
          </a:p>
        </p:txBody>
      </p:sp>
      <p:pic>
        <p:nvPicPr>
          <p:cNvPr id="12" name="Picture 11">
            <a:hlinkClick r:id="rId6"/>
            <a:extLst>
              <a:ext uri="{FF2B5EF4-FFF2-40B4-BE49-F238E27FC236}">
                <a16:creationId xmlns:a16="http://schemas.microsoft.com/office/drawing/2014/main" id="{D8E4B653-89FC-774C-825F-4A2DBDFBE0EC}"/>
              </a:ext>
            </a:extLst>
          </p:cNvPr>
          <p:cNvPicPr>
            <a:picLocks noChangeAspect="1"/>
          </p:cNvPicPr>
          <p:nvPr/>
        </p:nvPicPr>
        <p:blipFill>
          <a:blip r:embed="rId7"/>
          <a:stretch>
            <a:fillRect/>
          </a:stretch>
        </p:blipFill>
        <p:spPr>
          <a:xfrm>
            <a:off x="3125157" y="1467501"/>
            <a:ext cx="5932603" cy="4194155"/>
          </a:xfrm>
          <a:prstGeom prst="rect">
            <a:avLst/>
          </a:prstGeom>
        </p:spPr>
      </p:pic>
    </p:spTree>
    <p:extLst>
      <p:ext uri="{BB962C8B-B14F-4D97-AF65-F5344CB8AC3E}">
        <p14:creationId xmlns:p14="http://schemas.microsoft.com/office/powerpoint/2010/main" val="302849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Morphism (Function)?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12</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895390" y="5930365"/>
            <a:ext cx="4052713" cy="256545"/>
          </a:xfrm>
          <a:prstGeom prst="rect">
            <a:avLst/>
          </a:prstGeom>
          <a:noFill/>
        </p:spPr>
        <p:txBody>
          <a:bodyPr wrap="none" rtlCol="0">
            <a:spAutoFit/>
          </a:bodyPr>
          <a:lstStyle/>
          <a:p>
            <a:r>
              <a:rPr lang="en-TW" sz="1067" dirty="0"/>
              <a:t>Image and Text Source: </a:t>
            </a:r>
            <a:r>
              <a:rPr lang="en-US" sz="1067" dirty="0">
                <a:hlinkClick r:id="rId3"/>
              </a:rPr>
              <a:t>https://ncatlab.org/nlab/show/morphism</a:t>
            </a:r>
            <a:endParaRPr lang="en-TW" sz="1067" dirty="0"/>
          </a:p>
        </p:txBody>
      </p:sp>
      <p:pic>
        <p:nvPicPr>
          <p:cNvPr id="6" name="Picture 5">
            <a:extLst>
              <a:ext uri="{FF2B5EF4-FFF2-40B4-BE49-F238E27FC236}">
                <a16:creationId xmlns:a16="http://schemas.microsoft.com/office/drawing/2014/main" id="{715A8864-06E5-3744-83FB-4F86972EB71C}"/>
              </a:ext>
            </a:extLst>
          </p:cNvPr>
          <p:cNvPicPr>
            <a:picLocks noChangeAspect="1"/>
          </p:cNvPicPr>
          <p:nvPr/>
        </p:nvPicPr>
        <p:blipFill>
          <a:blip r:embed="rId4"/>
          <a:stretch>
            <a:fillRect/>
          </a:stretch>
        </p:blipFill>
        <p:spPr>
          <a:xfrm>
            <a:off x="6650613" y="1742106"/>
            <a:ext cx="4926988" cy="3946749"/>
          </a:xfrm>
          <a:prstGeom prst="rect">
            <a:avLst/>
          </a:prstGeom>
        </p:spPr>
      </p:pic>
      <p:sp>
        <p:nvSpPr>
          <p:cNvPr id="9" name="TextBox 8">
            <a:extLst>
              <a:ext uri="{FF2B5EF4-FFF2-40B4-BE49-F238E27FC236}">
                <a16:creationId xmlns:a16="http://schemas.microsoft.com/office/drawing/2014/main" id="{FE01FB0B-31D6-AD4A-97CB-3DF879D20369}"/>
              </a:ext>
            </a:extLst>
          </p:cNvPr>
          <p:cNvSpPr txBox="1"/>
          <p:nvPr/>
        </p:nvSpPr>
        <p:spPr>
          <a:xfrm>
            <a:off x="6752205" y="6073994"/>
            <a:ext cx="4437433" cy="256545"/>
          </a:xfrm>
          <a:prstGeom prst="rect">
            <a:avLst/>
          </a:prstGeom>
          <a:noFill/>
        </p:spPr>
        <p:txBody>
          <a:bodyPr wrap="none" rtlCol="0">
            <a:spAutoFit/>
          </a:bodyPr>
          <a:lstStyle/>
          <a:p>
            <a:r>
              <a:rPr lang="en-TW" sz="1067" dirty="0"/>
              <a:t>Image Source: P.15 of </a:t>
            </a:r>
            <a:r>
              <a:rPr lang="en-US" sz="1067" dirty="0"/>
              <a:t>Path Integral and Hamiltonian by Belal </a:t>
            </a:r>
            <a:r>
              <a:rPr lang="en-US" sz="1067" dirty="0" err="1"/>
              <a:t>Baaquie</a:t>
            </a:r>
            <a:endParaRPr lang="en-TW" sz="1067" dirty="0"/>
          </a:p>
        </p:txBody>
      </p:sp>
      <p:pic>
        <p:nvPicPr>
          <p:cNvPr id="10" name="Picture 9">
            <a:extLst>
              <a:ext uri="{FF2B5EF4-FFF2-40B4-BE49-F238E27FC236}">
                <a16:creationId xmlns:a16="http://schemas.microsoft.com/office/drawing/2014/main" id="{5DC198F3-4E86-5743-A482-8DAEC32BFCA6}"/>
              </a:ext>
            </a:extLst>
          </p:cNvPr>
          <p:cNvPicPr>
            <a:picLocks noChangeAspect="1"/>
          </p:cNvPicPr>
          <p:nvPr/>
        </p:nvPicPr>
        <p:blipFill>
          <a:blip r:embed="rId5"/>
          <a:stretch>
            <a:fillRect/>
          </a:stretch>
        </p:blipFill>
        <p:spPr>
          <a:xfrm>
            <a:off x="614401" y="1620219"/>
            <a:ext cx="4926988" cy="3871205"/>
          </a:xfrm>
          <a:prstGeom prst="rect">
            <a:avLst/>
          </a:prstGeom>
        </p:spPr>
      </p:pic>
    </p:spTree>
    <p:extLst>
      <p:ext uri="{BB962C8B-B14F-4D97-AF65-F5344CB8AC3E}">
        <p14:creationId xmlns:p14="http://schemas.microsoft.com/office/powerpoint/2010/main" val="1144438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Polynomial trick also appears in Fast Fourier Transform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4008473" y="6079967"/>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https://youtu.be/h7apO7q16V0?t=732</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3"/>
            <a:extLst>
              <a:ext uri="{FF2B5EF4-FFF2-40B4-BE49-F238E27FC236}">
                <a16:creationId xmlns:a16="http://schemas.microsoft.com/office/drawing/2014/main" id="{34D7E84B-3B84-6049-98CA-EF775E8A4A35}"/>
              </a:ext>
            </a:extLst>
          </p:cNvPr>
          <p:cNvPicPr>
            <a:picLocks noChangeAspect="1"/>
          </p:cNvPicPr>
          <p:nvPr/>
        </p:nvPicPr>
        <p:blipFill>
          <a:blip r:embed="rId4"/>
          <a:stretch>
            <a:fillRect/>
          </a:stretch>
        </p:blipFill>
        <p:spPr>
          <a:xfrm>
            <a:off x="2985937" y="1451341"/>
            <a:ext cx="6220126" cy="4654658"/>
          </a:xfrm>
          <a:prstGeom prst="rect">
            <a:avLst/>
          </a:prstGeom>
        </p:spPr>
      </p:pic>
      <p:pic>
        <p:nvPicPr>
          <p:cNvPr id="3" name="Picture 2">
            <a:hlinkClick r:id="rId5"/>
            <a:extLst>
              <a:ext uri="{FF2B5EF4-FFF2-40B4-BE49-F238E27FC236}">
                <a16:creationId xmlns:a16="http://schemas.microsoft.com/office/drawing/2014/main" id="{C067FD9F-A08F-B041-B5C0-68550382F5D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753" y="2510676"/>
            <a:ext cx="2724797" cy="1475169"/>
          </a:xfrm>
          <a:prstGeom prst="rect">
            <a:avLst/>
          </a:prstGeom>
        </p:spPr>
      </p:pic>
      <p:pic>
        <p:nvPicPr>
          <p:cNvPr id="6" name="Picture 5">
            <a:hlinkClick r:id="rId7"/>
            <a:extLst>
              <a:ext uri="{FF2B5EF4-FFF2-40B4-BE49-F238E27FC236}">
                <a16:creationId xmlns:a16="http://schemas.microsoft.com/office/drawing/2014/main" id="{BF6A17C6-B6CC-124F-8DC3-E228639A6E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50820" y="2510675"/>
            <a:ext cx="2724797" cy="1475170"/>
          </a:xfrm>
          <a:prstGeom prst="rect">
            <a:avLst/>
          </a:prstGeom>
        </p:spPr>
      </p:pic>
    </p:spTree>
    <p:extLst>
      <p:ext uri="{BB962C8B-B14F-4D97-AF65-F5344CB8AC3E}">
        <p14:creationId xmlns:p14="http://schemas.microsoft.com/office/powerpoint/2010/main" val="2852506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sz="3200" dirty="0">
                <a:solidFill>
                  <a:schemeClr val="tx1"/>
                </a:solidFill>
              </a:rPr>
              <a:t>When explaining the idea of Universal Properties …</a:t>
            </a:r>
            <a:endParaRPr sz="3200"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3" name="Picture 2">
            <a:hlinkClick r:id="rId3"/>
            <a:extLst>
              <a:ext uri="{FF2B5EF4-FFF2-40B4-BE49-F238E27FC236}">
                <a16:creationId xmlns:a16="http://schemas.microsoft.com/office/drawing/2014/main" id="{9F8243AA-8F88-DF46-AFA0-D99F02377433}"/>
              </a:ext>
            </a:extLst>
          </p:cNvPr>
          <p:cNvPicPr>
            <a:picLocks noChangeAspect="1"/>
          </p:cNvPicPr>
          <p:nvPr/>
        </p:nvPicPr>
        <p:blipFill>
          <a:blip r:embed="rId4"/>
          <a:stretch>
            <a:fillRect/>
          </a:stretch>
        </p:blipFill>
        <p:spPr>
          <a:xfrm>
            <a:off x="415600" y="2817113"/>
            <a:ext cx="3983083" cy="2980719"/>
          </a:xfrm>
          <a:prstGeom prst="rect">
            <a:avLst/>
          </a:prstGeom>
        </p:spPr>
      </p:pic>
      <p:sp>
        <p:nvSpPr>
          <p:cNvPr id="4" name="TextBox 3">
            <a:extLst>
              <a:ext uri="{FF2B5EF4-FFF2-40B4-BE49-F238E27FC236}">
                <a16:creationId xmlns:a16="http://schemas.microsoft.com/office/drawing/2014/main" id="{51D3201D-C995-8549-8BEF-C6DA502C95F9}"/>
              </a:ext>
            </a:extLst>
          </p:cNvPr>
          <p:cNvSpPr txBox="1"/>
          <p:nvPr/>
        </p:nvSpPr>
        <p:spPr>
          <a:xfrm>
            <a:off x="1891504" y="1267491"/>
            <a:ext cx="8408989" cy="1077218"/>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TW" sz="3200" b="0" i="0" u="none" strike="noStrike" kern="0" cap="none" spc="0" normalizeH="0" baseline="0" noProof="0" dirty="0">
                <a:ln>
                  <a:noFill/>
                </a:ln>
                <a:solidFill>
                  <a:srgbClr val="000000"/>
                </a:solidFill>
                <a:effectLst/>
                <a:uLnTx/>
                <a:uFillTx/>
                <a:latin typeface="Arial"/>
                <a:ea typeface="+mn-ea"/>
                <a:cs typeface="Arial"/>
                <a:sym typeface="Arial"/>
              </a:rPr>
              <a:t>We have explained certain aspects of all other properties in the ring.</a:t>
            </a:r>
          </a:p>
        </p:txBody>
      </p:sp>
      <p:pic>
        <p:nvPicPr>
          <p:cNvPr id="8" name="Picture 7">
            <a:hlinkClick r:id="rId5"/>
            <a:extLst>
              <a:ext uri="{FF2B5EF4-FFF2-40B4-BE49-F238E27FC236}">
                <a16:creationId xmlns:a16="http://schemas.microsoft.com/office/drawing/2014/main" id="{67A2C0FF-A765-9643-A943-56D842052F84}"/>
              </a:ext>
            </a:extLst>
          </p:cNvPr>
          <p:cNvPicPr>
            <a:picLocks noChangeAspect="1"/>
          </p:cNvPicPr>
          <p:nvPr/>
        </p:nvPicPr>
        <p:blipFill>
          <a:blip r:embed="rId6"/>
          <a:stretch>
            <a:fillRect/>
          </a:stretch>
        </p:blipFill>
        <p:spPr>
          <a:xfrm>
            <a:off x="5223448" y="2437150"/>
            <a:ext cx="5077045" cy="3827484"/>
          </a:xfrm>
          <a:prstGeom prst="rect">
            <a:avLst/>
          </a:prstGeom>
        </p:spPr>
      </p:pic>
      <p:cxnSp>
        <p:nvCxnSpPr>
          <p:cNvPr id="6" name="Straight Connector 5">
            <a:extLst>
              <a:ext uri="{FF2B5EF4-FFF2-40B4-BE49-F238E27FC236}">
                <a16:creationId xmlns:a16="http://schemas.microsoft.com/office/drawing/2014/main" id="{72F333F5-321E-2A40-9091-0E735E869159}"/>
              </a:ext>
            </a:extLst>
          </p:cNvPr>
          <p:cNvCxnSpPr>
            <a:cxnSpLocks/>
          </p:cNvCxnSpPr>
          <p:nvPr/>
        </p:nvCxnSpPr>
        <p:spPr>
          <a:xfrm>
            <a:off x="4398683" y="2817112"/>
            <a:ext cx="2534023" cy="804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907DCE-8919-0A43-A66B-C4067C0F9558}"/>
              </a:ext>
            </a:extLst>
          </p:cNvPr>
          <p:cNvCxnSpPr>
            <a:cxnSpLocks/>
          </p:cNvCxnSpPr>
          <p:nvPr/>
        </p:nvCxnSpPr>
        <p:spPr>
          <a:xfrm flipV="1">
            <a:off x="4398683" y="3683406"/>
            <a:ext cx="2534023" cy="2114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altLang="zh-CN" dirty="0" err="1">
                <a:solidFill>
                  <a:schemeClr val="tx1"/>
                </a:solidFill>
              </a:rPr>
              <a:t>Posets</a:t>
            </a:r>
            <a:r>
              <a:rPr lang="en-US" altLang="zh-CN" dirty="0">
                <a:solidFill>
                  <a:schemeClr val="tx1"/>
                </a:solidFill>
              </a:rPr>
              <a:t> as Composable Namespaces</a:t>
            </a:r>
            <a:endParaRPr dirty="0">
              <a:solidFill>
                <a:schemeClr val="tx1"/>
              </a:solidFill>
            </a:endParaRPr>
          </a:p>
        </p:txBody>
      </p:sp>
      <p:pic>
        <p:nvPicPr>
          <p:cNvPr id="4" name="Picture 3">
            <a:extLst>
              <a:ext uri="{FF2B5EF4-FFF2-40B4-BE49-F238E27FC236}">
                <a16:creationId xmlns:a16="http://schemas.microsoft.com/office/drawing/2014/main" id="{2A57CD91-8351-304C-BE0D-833A87D73964}"/>
              </a:ext>
            </a:extLst>
          </p:cNvPr>
          <p:cNvPicPr>
            <a:picLocks noChangeAspect="1"/>
          </p:cNvPicPr>
          <p:nvPr/>
        </p:nvPicPr>
        <p:blipFill>
          <a:blip r:embed="rId3"/>
          <a:stretch>
            <a:fillRect/>
          </a:stretch>
        </p:blipFill>
        <p:spPr>
          <a:xfrm>
            <a:off x="616300" y="1384125"/>
            <a:ext cx="4625387" cy="2124643"/>
          </a:xfrm>
          <a:prstGeom prst="rect">
            <a:avLst/>
          </a:prstGeom>
        </p:spPr>
      </p:pic>
      <p:pic>
        <p:nvPicPr>
          <p:cNvPr id="5" name="Picture 4">
            <a:extLst>
              <a:ext uri="{FF2B5EF4-FFF2-40B4-BE49-F238E27FC236}">
                <a16:creationId xmlns:a16="http://schemas.microsoft.com/office/drawing/2014/main" id="{2178A0B9-402A-1849-B13E-53C0D09A864A}"/>
              </a:ext>
            </a:extLst>
          </p:cNvPr>
          <p:cNvPicPr>
            <a:picLocks noChangeAspect="1"/>
          </p:cNvPicPr>
          <p:nvPr/>
        </p:nvPicPr>
        <p:blipFill>
          <a:blip r:embed="rId4"/>
          <a:stretch>
            <a:fillRect/>
          </a:stretch>
        </p:blipFill>
        <p:spPr>
          <a:xfrm>
            <a:off x="616300" y="3948080"/>
            <a:ext cx="4625384" cy="2124641"/>
          </a:xfrm>
          <a:prstGeom prst="rect">
            <a:avLst/>
          </a:prstGeom>
        </p:spPr>
      </p:pic>
      <p:pic>
        <p:nvPicPr>
          <p:cNvPr id="2" name="Picture 1">
            <a:hlinkClick r:id="rId5"/>
            <a:extLst>
              <a:ext uri="{FF2B5EF4-FFF2-40B4-BE49-F238E27FC236}">
                <a16:creationId xmlns:a16="http://schemas.microsoft.com/office/drawing/2014/main" id="{C37E2369-1C11-BB4C-82AE-0204C09FFD11}"/>
              </a:ext>
            </a:extLst>
          </p:cNvPr>
          <p:cNvPicPr>
            <a:picLocks noChangeAspect="1"/>
          </p:cNvPicPr>
          <p:nvPr/>
        </p:nvPicPr>
        <p:blipFill>
          <a:blip r:embed="rId6"/>
          <a:stretch>
            <a:fillRect/>
          </a:stretch>
        </p:blipFill>
        <p:spPr>
          <a:xfrm>
            <a:off x="7103967" y="1292726"/>
            <a:ext cx="3118556" cy="4971908"/>
          </a:xfrm>
          <a:prstGeom prst="rect">
            <a:avLst/>
          </a:prstGeom>
        </p:spPr>
      </p:pic>
      <p:sp>
        <p:nvSpPr>
          <p:cNvPr id="6" name="TextBox 5">
            <a:extLst>
              <a:ext uri="{FF2B5EF4-FFF2-40B4-BE49-F238E27FC236}">
                <a16:creationId xmlns:a16="http://schemas.microsoft.com/office/drawing/2014/main" id="{81714D86-9073-B043-9666-DEE5EA210517}"/>
              </a:ext>
            </a:extLst>
          </p:cNvPr>
          <p:cNvSpPr txBox="1"/>
          <p:nvPr/>
        </p:nvSpPr>
        <p:spPr>
          <a:xfrm>
            <a:off x="1127858" y="6399179"/>
            <a:ext cx="3602268" cy="194990"/>
          </a:xfrm>
          <a:prstGeom prst="rect">
            <a:avLst/>
          </a:prstGeom>
          <a:noFill/>
        </p:spPr>
        <p:txBody>
          <a:bodyPr wrap="none" rtlCol="0">
            <a:spAutoFit/>
          </a:bodyPr>
          <a:lstStyle/>
          <a:p>
            <a:pPr algn="ctr"/>
            <a:r>
              <a:rPr lang="en-US" sz="667" dirty="0"/>
              <a:t>Image Source: </a:t>
            </a:r>
            <a:r>
              <a:rPr lang="en-US" sz="667" dirty="0">
                <a:hlinkClick r:id="rId7"/>
              </a:rPr>
              <a:t>Symmetric chain decompositions of partially ordered sets</a:t>
            </a:r>
            <a:r>
              <a:rPr lang="en-US" sz="667" dirty="0"/>
              <a:t> by </a:t>
            </a:r>
            <a:r>
              <a:rPr lang="en-US" sz="667" dirty="0" err="1"/>
              <a:t>Ondrej</a:t>
            </a:r>
            <a:r>
              <a:rPr lang="en-US" sz="667" dirty="0"/>
              <a:t> </a:t>
            </a:r>
            <a:r>
              <a:rPr lang="en-US" sz="667" dirty="0" err="1"/>
              <a:t>Zjevik</a:t>
            </a:r>
            <a:endParaRPr lang="en-TW" sz="667" dirty="0"/>
          </a:p>
        </p:txBody>
      </p:sp>
      <p:sp>
        <p:nvSpPr>
          <p:cNvPr id="7" name="TextBox 6">
            <a:extLst>
              <a:ext uri="{FF2B5EF4-FFF2-40B4-BE49-F238E27FC236}">
                <a16:creationId xmlns:a16="http://schemas.microsoft.com/office/drawing/2014/main" id="{9346CFA2-9537-6744-9A4F-A81C80DA5813}"/>
              </a:ext>
            </a:extLst>
          </p:cNvPr>
          <p:cNvSpPr txBox="1"/>
          <p:nvPr/>
        </p:nvSpPr>
        <p:spPr>
          <a:xfrm>
            <a:off x="7052878" y="6445739"/>
            <a:ext cx="3220753" cy="194990"/>
          </a:xfrm>
          <a:prstGeom prst="rect">
            <a:avLst/>
          </a:prstGeom>
          <a:noFill/>
        </p:spPr>
        <p:txBody>
          <a:bodyPr wrap="none" rtlCol="0">
            <a:spAutoFit/>
          </a:bodyPr>
          <a:lstStyle/>
          <a:p>
            <a:pPr algn="ctr"/>
            <a:r>
              <a:rPr lang="en-US" sz="667" dirty="0"/>
              <a:t>Image Source: </a:t>
            </a:r>
            <a:r>
              <a:rPr lang="en-US" sz="667" dirty="0">
                <a:hlinkClick r:id="rId5"/>
              </a:rPr>
              <a:t>The Number of Ordered Partially Ordered Sets</a:t>
            </a:r>
            <a:r>
              <a:rPr lang="en-US" sz="667" dirty="0"/>
              <a:t> by David </a:t>
            </a:r>
            <a:r>
              <a:rPr lang="en-US" sz="667" dirty="0" err="1"/>
              <a:t>Klarner</a:t>
            </a:r>
            <a:endParaRPr lang="en-TW" sz="667" dirty="0"/>
          </a:p>
        </p:txBody>
      </p:sp>
      <p:sp>
        <p:nvSpPr>
          <p:cNvPr id="3" name="Slide Number Placeholder 2">
            <a:extLst>
              <a:ext uri="{FF2B5EF4-FFF2-40B4-BE49-F238E27FC236}">
                <a16:creationId xmlns:a16="http://schemas.microsoft.com/office/drawing/2014/main" id="{CC231B52-8A74-574A-9C67-0A2B7A73D4CA}"/>
              </a:ext>
            </a:extLst>
          </p:cNvPr>
          <p:cNvSpPr>
            <a:spLocks noGrp="1"/>
          </p:cNvSpPr>
          <p:nvPr>
            <p:ph type="sldNum" idx="12"/>
          </p:nvPr>
        </p:nvSpPr>
        <p:spPr/>
        <p:txBody>
          <a:bodyPr/>
          <a:lstStyle/>
          <a:p>
            <a:fld id="{00000000-1234-1234-1234-123412341234}" type="slidenum">
              <a:rPr lang="en" smtClean="0"/>
              <a:pPr/>
              <a:t>15</a:t>
            </a:fld>
            <a:endParaRPr lang="en" dirty="0"/>
          </a:p>
        </p:txBody>
      </p:sp>
    </p:spTree>
    <p:extLst>
      <p:ext uri="{BB962C8B-B14F-4D97-AF65-F5344CB8AC3E}">
        <p14:creationId xmlns:p14="http://schemas.microsoft.com/office/powerpoint/2010/main" val="178244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11205" y="1882095"/>
            <a:ext cx="4316631" cy="4514087"/>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1378765"/>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893365"/>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840897" y="3631012"/>
            <a:ext cx="4014240" cy="307777"/>
          </a:xfrm>
          <a:prstGeom prst="rect">
            <a:avLst/>
          </a:prstGeom>
          <a:noFill/>
        </p:spPr>
        <p:txBody>
          <a:bodyPr wrap="none" rtlCol="0">
            <a:spAutoFit/>
          </a:bodyPr>
          <a:lstStyle/>
          <a:p>
            <a:pPr defTabSz="1219170">
              <a:buClr>
                <a:srgbClr val="000000"/>
              </a:buClr>
            </a:pPr>
            <a:r>
              <a:rPr lang="en-TW" sz="1400" kern="0" dirty="0">
                <a:solidFill>
                  <a:srgbClr val="000000"/>
                </a:solidFill>
                <a:latin typeface="Arial"/>
                <a:cs typeface="Arial"/>
                <a:sym typeface="Arial"/>
              </a:rPr>
              <a:t>Memory management in Jack Operating System</a:t>
            </a:r>
          </a:p>
        </p:txBody>
      </p:sp>
    </p:spTree>
    <p:extLst>
      <p:ext uri="{BB962C8B-B14F-4D97-AF65-F5344CB8AC3E}">
        <p14:creationId xmlns:p14="http://schemas.microsoft.com/office/powerpoint/2010/main" val="14043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17</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887362" y="6217623"/>
            <a:ext cx="10417275" cy="461665"/>
          </a:xfrm>
          <a:prstGeom prst="rect">
            <a:avLst/>
          </a:prstGeom>
          <a:noFill/>
        </p:spPr>
        <p:txBody>
          <a:bodyPr wrap="none" rtlCol="0">
            <a:spAutoFit/>
          </a:bodyPr>
          <a:lstStyle/>
          <a:p>
            <a:r>
              <a:rPr lang="en-TW" sz="2400" dirty="0">
                <a:hlinkClick r:id="rId2"/>
              </a:rPr>
              <a:t>A lecture that students of Cognitive Foundation must watch several times…</a:t>
            </a:r>
            <a:endParaRPr lang="en-TW" sz="2400" dirty="0"/>
          </a:p>
        </p:txBody>
      </p:sp>
    </p:spTree>
    <p:extLst>
      <p:ext uri="{BB962C8B-B14F-4D97-AF65-F5344CB8AC3E}">
        <p14:creationId xmlns:p14="http://schemas.microsoft.com/office/powerpoint/2010/main" val="170202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Members of a Bird Watching Club</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18</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2115672" y="4027146"/>
            <a:ext cx="7960657"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During this period, </a:t>
            </a:r>
            <a:r>
              <a:rPr lang="en-US" sz="1867" b="1" i="1" kern="0" dirty="0">
                <a:solidFill>
                  <a:srgbClr val="000000"/>
                </a:solidFill>
                <a:latin typeface="Arial"/>
                <a:cs typeface="Arial"/>
                <a:sym typeface="Arial"/>
              </a:rPr>
              <a:t>Curry</a:t>
            </a:r>
            <a:r>
              <a:rPr lang="en-US" sz="1867" kern="0" dirty="0">
                <a:solidFill>
                  <a:srgbClr val="000000"/>
                </a:solidFill>
                <a:latin typeface="Arial"/>
                <a:cs typeface="Arial"/>
                <a:sym typeface="Arial"/>
              </a:rPr>
              <a:t> had become interested in logic. Originally, all of his logic was reading on the side, and at one point he was supposed to be working on a dissertation on a topic in differential equations assigned to him by </a:t>
            </a:r>
            <a:r>
              <a:rPr lang="en-US" sz="1867" b="1" i="1" kern="0" dirty="0">
                <a:solidFill>
                  <a:srgbClr val="000000"/>
                </a:solidFill>
                <a:latin typeface="Arial"/>
                <a:cs typeface="Arial"/>
                <a:sym typeface="Arial"/>
              </a:rPr>
              <a:t>George D. </a:t>
            </a:r>
            <a:r>
              <a:rPr lang="en-US" sz="1867" b="1" i="1" kern="0" dirty="0" err="1">
                <a:solidFill>
                  <a:srgbClr val="000000"/>
                </a:solidFill>
                <a:latin typeface="Arial"/>
                <a:cs typeface="Arial"/>
                <a:sym typeface="Arial"/>
              </a:rPr>
              <a:t>Birkhoff</a:t>
            </a:r>
            <a:r>
              <a:rPr lang="en-US" sz="1867" kern="0" dirty="0">
                <a:solidFill>
                  <a:srgbClr val="000000"/>
                </a:solidFill>
                <a:latin typeface="Arial"/>
                <a:cs typeface="Arial"/>
                <a:sym typeface="Arial"/>
              </a:rPr>
              <a:t>. Furthermore, he was getting advice from various faculty members at Harvard and elsewhere to stay away from logic. This advice was especially strong from </a:t>
            </a:r>
            <a:r>
              <a:rPr lang="en-US" sz="1867" b="1" i="1" kern="0" dirty="0">
                <a:solidFill>
                  <a:srgbClr val="000000"/>
                </a:solidFill>
                <a:latin typeface="Arial"/>
                <a:cs typeface="Arial"/>
                <a:sym typeface="Arial"/>
              </a:rPr>
              <a:t>Norbert Wiener</a:t>
            </a:r>
            <a:r>
              <a:rPr lang="en-US" sz="1867" kern="0" dirty="0">
                <a:solidFill>
                  <a:srgbClr val="000000"/>
                </a:solidFill>
                <a:latin typeface="Arial"/>
                <a:cs typeface="Arial"/>
                <a:sym typeface="Arial"/>
              </a:rPr>
              <a:t>, who was at MIT and who was a member of the same birdwatching club as Curry. But Curry had become too interested in logic to stop thinking about it.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18" name="Picture 17">
            <a:hlinkClick r:id="rId4"/>
            <a:extLst>
              <a:ext uri="{FF2B5EF4-FFF2-40B4-BE49-F238E27FC236}">
                <a16:creationId xmlns:a16="http://schemas.microsoft.com/office/drawing/2014/main" id="{15A2781B-FB30-8947-9404-A933D993427A}"/>
              </a:ext>
            </a:extLst>
          </p:cNvPr>
          <p:cNvPicPr>
            <a:picLocks noChangeAspect="1"/>
          </p:cNvPicPr>
          <p:nvPr/>
        </p:nvPicPr>
        <p:blipFill>
          <a:blip r:embed="rId5"/>
          <a:stretch>
            <a:fillRect/>
          </a:stretch>
        </p:blipFill>
        <p:spPr>
          <a:xfrm>
            <a:off x="415601" y="3686311"/>
            <a:ext cx="1321209" cy="1957792"/>
          </a:xfrm>
          <a:prstGeom prst="rect">
            <a:avLst/>
          </a:prstGeom>
        </p:spPr>
      </p:pic>
      <p:sp>
        <p:nvSpPr>
          <p:cNvPr id="19" name="TextBox 18">
            <a:extLst>
              <a:ext uri="{FF2B5EF4-FFF2-40B4-BE49-F238E27FC236}">
                <a16:creationId xmlns:a16="http://schemas.microsoft.com/office/drawing/2014/main" id="{D9D76EDE-E776-2B48-A6D0-267F7178EB6C}"/>
              </a:ext>
            </a:extLst>
          </p:cNvPr>
          <p:cNvSpPr txBox="1"/>
          <p:nvPr/>
        </p:nvSpPr>
        <p:spPr>
          <a:xfrm>
            <a:off x="91186" y="5807253"/>
            <a:ext cx="1965603"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4"/>
              </a:rPr>
              <a:t>Garrett </a:t>
            </a:r>
            <a:r>
              <a:rPr lang="en-US" sz="1867" b="1" kern="0" dirty="0" err="1">
                <a:solidFill>
                  <a:srgbClr val="000000"/>
                </a:solidFill>
                <a:latin typeface="Arial"/>
                <a:cs typeface="Arial"/>
                <a:sym typeface="Arial"/>
                <a:hlinkClick r:id="rId4"/>
              </a:rPr>
              <a:t>Birkhoff</a:t>
            </a:r>
            <a:endParaRPr lang="en-US" sz="1867" b="1" kern="0" dirty="0">
              <a:solidFill>
                <a:srgbClr val="000000"/>
              </a:solidFill>
              <a:latin typeface="Arial"/>
              <a:cs typeface="Arial"/>
              <a:sym typeface="Arial"/>
            </a:endParaRPr>
          </a:p>
        </p:txBody>
      </p:sp>
      <p:sp>
        <p:nvSpPr>
          <p:cNvPr id="20" name="TextBox 19">
            <a:extLst>
              <a:ext uri="{FF2B5EF4-FFF2-40B4-BE49-F238E27FC236}">
                <a16:creationId xmlns:a16="http://schemas.microsoft.com/office/drawing/2014/main" id="{034C26EF-BB0C-C245-82EB-0129F40F7C4F}"/>
              </a:ext>
            </a:extLst>
          </p:cNvPr>
          <p:cNvSpPr txBox="1"/>
          <p:nvPr/>
        </p:nvSpPr>
        <p:spPr>
          <a:xfrm>
            <a:off x="118463" y="6101629"/>
            <a:ext cx="1859805"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(Lattice Theory)</a:t>
            </a:r>
          </a:p>
        </p:txBody>
      </p:sp>
      <p:pic>
        <p:nvPicPr>
          <p:cNvPr id="21" name="Picture 20">
            <a:hlinkClick r:id="rId6"/>
            <a:extLst>
              <a:ext uri="{FF2B5EF4-FFF2-40B4-BE49-F238E27FC236}">
                <a16:creationId xmlns:a16="http://schemas.microsoft.com/office/drawing/2014/main" id="{9C9E7EFE-B840-224F-AA3F-19BC647772B4}"/>
              </a:ext>
            </a:extLst>
          </p:cNvPr>
          <p:cNvPicPr>
            <a:picLocks noChangeAspect="1"/>
          </p:cNvPicPr>
          <p:nvPr/>
        </p:nvPicPr>
        <p:blipFill>
          <a:blip r:embed="rId7"/>
          <a:stretch>
            <a:fillRect/>
          </a:stretch>
        </p:blipFill>
        <p:spPr>
          <a:xfrm>
            <a:off x="279919" y="893215"/>
            <a:ext cx="1592571" cy="1932319"/>
          </a:xfrm>
          <a:prstGeom prst="rect">
            <a:avLst/>
          </a:prstGeom>
        </p:spPr>
      </p:pic>
      <p:sp>
        <p:nvSpPr>
          <p:cNvPr id="22" name="TextBox 21">
            <a:extLst>
              <a:ext uri="{FF2B5EF4-FFF2-40B4-BE49-F238E27FC236}">
                <a16:creationId xmlns:a16="http://schemas.microsoft.com/office/drawing/2014/main" id="{21E60233-A184-CB44-94EA-95BC872C0A42}"/>
              </a:ext>
            </a:extLst>
          </p:cNvPr>
          <p:cNvSpPr txBox="1"/>
          <p:nvPr/>
        </p:nvSpPr>
        <p:spPr>
          <a:xfrm>
            <a:off x="1" y="2847908"/>
            <a:ext cx="2308645" cy="379656"/>
          </a:xfrm>
          <a:prstGeom prst="rect">
            <a:avLst/>
          </a:prstGeom>
          <a:noFill/>
        </p:spPr>
        <p:txBody>
          <a:bodyPr wrap="none" rtlCol="0">
            <a:spAutoFit/>
          </a:bodyPr>
          <a:lstStyle/>
          <a:p>
            <a:pPr defTabSz="1219170">
              <a:buClr>
                <a:srgbClr val="000000"/>
              </a:buClr>
            </a:pPr>
            <a:r>
              <a:rPr lang="en-US" sz="1867" b="1" kern="0" dirty="0">
                <a:solidFill>
                  <a:srgbClr val="000000"/>
                </a:solidFill>
                <a:latin typeface="Arial"/>
                <a:cs typeface="Arial"/>
                <a:sym typeface="Arial"/>
                <a:hlinkClick r:id="rId6"/>
              </a:rPr>
              <a:t>George D. </a:t>
            </a:r>
            <a:r>
              <a:rPr lang="en-US" sz="1867" b="1" kern="0" dirty="0" err="1">
                <a:solidFill>
                  <a:srgbClr val="000000"/>
                </a:solidFill>
                <a:latin typeface="Arial"/>
                <a:cs typeface="Arial"/>
                <a:sym typeface="Arial"/>
                <a:hlinkClick r:id="rId6"/>
              </a:rPr>
              <a:t>Birkhoff</a:t>
            </a:r>
            <a:endParaRPr lang="en-US" sz="1867" b="1" kern="0" dirty="0">
              <a:solidFill>
                <a:srgbClr val="000000"/>
              </a:solidFill>
              <a:latin typeface="Arial"/>
              <a:cs typeface="Arial"/>
              <a:sym typeface="Arial"/>
            </a:endParaRPr>
          </a:p>
        </p:txBody>
      </p:sp>
      <p:cxnSp>
        <p:nvCxnSpPr>
          <p:cNvPr id="24" name="Straight Arrow Connector 23" descr="Advisor to&#10;">
            <a:extLst>
              <a:ext uri="{FF2B5EF4-FFF2-40B4-BE49-F238E27FC236}">
                <a16:creationId xmlns:a16="http://schemas.microsoft.com/office/drawing/2014/main" id="{44EFF962-E613-5443-8363-3C3B71ADE511}"/>
              </a:ext>
            </a:extLst>
          </p:cNvPr>
          <p:cNvCxnSpPr>
            <a:cxnSpLocks/>
            <a:stCxn id="21" idx="3"/>
            <a:endCxn id="5" idx="1"/>
          </p:cNvCxnSpPr>
          <p:nvPr/>
        </p:nvCxnSpPr>
        <p:spPr>
          <a:xfrm>
            <a:off x="1872489" y="1859375"/>
            <a:ext cx="942475" cy="542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E9A985-D608-E349-B8AB-FCD0221CD6EE}"/>
              </a:ext>
            </a:extLst>
          </p:cNvPr>
          <p:cNvSpPr txBox="1"/>
          <p:nvPr/>
        </p:nvSpPr>
        <p:spPr>
          <a:xfrm>
            <a:off x="1889941" y="1433594"/>
            <a:ext cx="957313"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a:t>
            </a:r>
            <a:r>
              <a:rPr lang="en-TW" sz="1867" kern="0" dirty="0">
                <a:solidFill>
                  <a:srgbClr val="000000"/>
                </a:solidFill>
                <a:latin typeface="Arial"/>
                <a:cs typeface="Arial"/>
                <a:sym typeface="Arial"/>
              </a:rPr>
              <a:t>dvisor</a:t>
            </a:r>
          </a:p>
          <a:p>
            <a:pPr algn="ctr" defTabSz="1219170">
              <a:buClr>
                <a:srgbClr val="000000"/>
              </a:buClr>
            </a:pPr>
            <a:r>
              <a:rPr lang="en-TW" sz="1867" kern="0" dirty="0">
                <a:solidFill>
                  <a:srgbClr val="000000"/>
                </a:solidFill>
                <a:latin typeface="Arial"/>
                <a:cs typeface="Arial"/>
                <a:sym typeface="Arial"/>
              </a:rPr>
              <a:t>to</a:t>
            </a:r>
          </a:p>
        </p:txBody>
      </p:sp>
      <p:cxnSp>
        <p:nvCxnSpPr>
          <p:cNvPr id="27" name="Straight Arrow Connector 26" descr="Advisor to&#10;">
            <a:extLst>
              <a:ext uri="{FF2B5EF4-FFF2-40B4-BE49-F238E27FC236}">
                <a16:creationId xmlns:a16="http://schemas.microsoft.com/office/drawing/2014/main" id="{6CD14EA2-8C52-554D-8EA3-F86B03EBB6E9}"/>
              </a:ext>
            </a:extLst>
          </p:cNvPr>
          <p:cNvCxnSpPr>
            <a:cxnSpLocks/>
            <a:stCxn id="22" idx="0"/>
            <a:endCxn id="18" idx="0"/>
          </p:cNvCxnSpPr>
          <p:nvPr/>
        </p:nvCxnSpPr>
        <p:spPr>
          <a:xfrm flipH="1">
            <a:off x="1076206" y="2847908"/>
            <a:ext cx="78118" cy="8384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7A1EA74-635A-D24B-8DFB-C4AC523D44E2}"/>
              </a:ext>
            </a:extLst>
          </p:cNvPr>
          <p:cNvSpPr txBox="1"/>
          <p:nvPr/>
        </p:nvSpPr>
        <p:spPr>
          <a:xfrm>
            <a:off x="35302" y="3200281"/>
            <a:ext cx="1769580" cy="379656"/>
          </a:xfrm>
          <a:prstGeom prst="rect">
            <a:avLst/>
          </a:prstGeom>
          <a:noFill/>
        </p:spPr>
        <p:txBody>
          <a:bodyPr wrap="square" rtlCol="0">
            <a:spAutoFit/>
          </a:bodyPr>
          <a:lstStyle/>
          <a:p>
            <a:pPr algn="ctr" defTabSz="1219170">
              <a:buClr>
                <a:srgbClr val="000000"/>
              </a:buClr>
            </a:pPr>
            <a:r>
              <a:rPr lang="en-US" sz="1867" kern="0" dirty="0">
                <a:solidFill>
                  <a:srgbClr val="000000"/>
                </a:solidFill>
                <a:latin typeface="Arial"/>
                <a:cs typeface="Arial"/>
                <a:sym typeface="Arial"/>
              </a:rPr>
              <a:t>father of</a:t>
            </a:r>
            <a:endParaRPr lang="en-TW" sz="1867" kern="0" dirty="0">
              <a:solidFill>
                <a:srgbClr val="000000"/>
              </a:solidFill>
              <a:latin typeface="Arial"/>
              <a:cs typeface="Arial"/>
              <a:sym typeface="Arial"/>
            </a:endParaRP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8"/>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219778" y="1700222"/>
            <a:ext cx="3212738" cy="666977"/>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Members of</a:t>
            </a:r>
          </a:p>
          <a:p>
            <a:pPr algn="ctr" defTabSz="1219170">
              <a:buClr>
                <a:srgbClr val="000000"/>
              </a:buClr>
            </a:pPr>
            <a:r>
              <a:rPr lang="en-US" sz="1867" kern="0" dirty="0">
                <a:solidFill>
                  <a:srgbClr val="000000"/>
                </a:solidFill>
                <a:latin typeface="Arial"/>
                <a:cs typeface="Arial"/>
                <a:sym typeface="Arial"/>
              </a:rPr>
              <a:t> the same bird watching club</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210223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6671" y="329103"/>
            <a:ext cx="8978740"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Types in Name Space Management</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a:xfrm>
            <a:off x="11547442" y="6406282"/>
            <a:ext cx="456713" cy="356668"/>
          </a:xfrm>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19</a:t>
            </a:fld>
            <a:endParaRPr lang="en-US" kern="0" dirty="0">
              <a:solidFill>
                <a:prstClr val="black">
                  <a:tint val="75000"/>
                </a:prstClr>
              </a:solidFill>
              <a:latin typeface="Arial"/>
              <a:cs typeface="Arial"/>
              <a:sym typeface="Arial"/>
            </a:endParaRPr>
          </a:p>
        </p:txBody>
      </p:sp>
      <p:grpSp>
        <p:nvGrpSpPr>
          <p:cNvPr id="11" name="Group 10">
            <a:extLst>
              <a:ext uri="{FF2B5EF4-FFF2-40B4-BE49-F238E27FC236}">
                <a16:creationId xmlns:a16="http://schemas.microsoft.com/office/drawing/2014/main" id="{6388FE84-64F4-934D-B491-E209FDE3C307}"/>
              </a:ext>
            </a:extLst>
          </p:cNvPr>
          <p:cNvGrpSpPr/>
          <p:nvPr/>
        </p:nvGrpSpPr>
        <p:grpSpPr>
          <a:xfrm>
            <a:off x="5698033" y="3766477"/>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7C94F4E-BC82-6F4C-9753-F5D42CBF2575}"/>
              </a:ext>
            </a:extLst>
          </p:cNvPr>
          <p:cNvSpPr txBox="1"/>
          <p:nvPr/>
        </p:nvSpPr>
        <p:spPr>
          <a:xfrm>
            <a:off x="5048093" y="2157901"/>
            <a:ext cx="6691255" cy="954300"/>
          </a:xfrm>
          <a:prstGeom prst="rect">
            <a:avLst/>
          </a:prstGeom>
          <a:solidFill>
            <a:schemeClr val="lt1"/>
          </a:solid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Every KIND of Lambda Expression is a Type, </a:t>
            </a:r>
          </a:p>
          <a:p>
            <a:pPr algn="ctr" defTabSz="1219170">
              <a:buClr>
                <a:srgbClr val="000000"/>
              </a:buClr>
            </a:pPr>
            <a:r>
              <a:rPr lang="en-TW" sz="1867" kern="0" dirty="0">
                <a:solidFill>
                  <a:srgbClr val="000000"/>
                </a:solidFill>
                <a:latin typeface="Arial"/>
                <a:cs typeface="Arial"/>
                <a:sym typeface="Arial"/>
              </a:rPr>
              <a:t>and </a:t>
            </a:r>
          </a:p>
          <a:p>
            <a:pPr algn="ctr" defTabSz="1219170">
              <a:buClr>
                <a:srgbClr val="000000"/>
              </a:buClr>
            </a:pPr>
            <a:r>
              <a:rPr lang="en-US" sz="1867" kern="0" dirty="0">
                <a:solidFill>
                  <a:srgbClr val="000000"/>
                </a:solidFill>
                <a:latin typeface="Arial"/>
                <a:cs typeface="Arial"/>
                <a:sym typeface="Arial"/>
              </a:rPr>
              <a:t>a small number of Types </a:t>
            </a:r>
            <a:r>
              <a:rPr lang="en-TW" sz="1867" kern="0" dirty="0">
                <a:solidFill>
                  <a:srgbClr val="000000"/>
                </a:solidFill>
                <a:latin typeface="Arial"/>
                <a:cs typeface="Arial"/>
                <a:sym typeface="Arial"/>
              </a:rPr>
              <a:t>can be Computationally Complete…</a:t>
            </a:r>
          </a:p>
        </p:txBody>
      </p:sp>
      <p:sp>
        <p:nvSpPr>
          <p:cNvPr id="4" name="TextBox 3">
            <a:extLst>
              <a:ext uri="{FF2B5EF4-FFF2-40B4-BE49-F238E27FC236}">
                <a16:creationId xmlns:a16="http://schemas.microsoft.com/office/drawing/2014/main" id="{9A334B66-33AE-4646-BEE3-DAC5B8F99ED1}"/>
              </a:ext>
            </a:extLst>
          </p:cNvPr>
          <p:cNvSpPr txBox="1"/>
          <p:nvPr/>
        </p:nvSpPr>
        <p:spPr>
          <a:xfrm>
            <a:off x="9749514" y="3591284"/>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a</a:t>
            </a:r>
          </a:p>
        </p:txBody>
      </p:sp>
      <p:sp>
        <p:nvSpPr>
          <p:cNvPr id="39" name="TextBox 38">
            <a:extLst>
              <a:ext uri="{FF2B5EF4-FFF2-40B4-BE49-F238E27FC236}">
                <a16:creationId xmlns:a16="http://schemas.microsoft.com/office/drawing/2014/main" id="{4E33C45F-61B0-FF4C-9B24-BFE27E4098EC}"/>
              </a:ext>
            </a:extLst>
          </p:cNvPr>
          <p:cNvSpPr txBox="1"/>
          <p:nvPr/>
        </p:nvSpPr>
        <p:spPr>
          <a:xfrm>
            <a:off x="9749514" y="4058661"/>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b</a:t>
            </a:r>
          </a:p>
        </p:txBody>
      </p:sp>
      <p:sp>
        <p:nvSpPr>
          <p:cNvPr id="40" name="TextBox 39">
            <a:extLst>
              <a:ext uri="{FF2B5EF4-FFF2-40B4-BE49-F238E27FC236}">
                <a16:creationId xmlns:a16="http://schemas.microsoft.com/office/drawing/2014/main" id="{811B8E89-5254-AF4C-9334-F9576C9A91DB}"/>
              </a:ext>
            </a:extLst>
          </p:cNvPr>
          <p:cNvSpPr txBox="1"/>
          <p:nvPr/>
        </p:nvSpPr>
        <p:spPr>
          <a:xfrm>
            <a:off x="9759649" y="4405281"/>
            <a:ext cx="30489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c</a:t>
            </a:r>
          </a:p>
        </p:txBody>
      </p:sp>
      <p:sp>
        <p:nvSpPr>
          <p:cNvPr id="41" name="TextBox 40">
            <a:extLst>
              <a:ext uri="{FF2B5EF4-FFF2-40B4-BE49-F238E27FC236}">
                <a16:creationId xmlns:a16="http://schemas.microsoft.com/office/drawing/2014/main" id="{BCA453A0-A696-2646-A45C-5B0C381EC7A5}"/>
              </a:ext>
            </a:extLst>
          </p:cNvPr>
          <p:cNvSpPr txBox="1"/>
          <p:nvPr/>
        </p:nvSpPr>
        <p:spPr>
          <a:xfrm>
            <a:off x="9759650" y="4918747"/>
            <a:ext cx="31771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d</a:t>
            </a:r>
          </a:p>
        </p:txBody>
      </p:sp>
      <p:sp>
        <p:nvSpPr>
          <p:cNvPr id="43" name="TextBox 42">
            <a:extLst>
              <a:ext uri="{FF2B5EF4-FFF2-40B4-BE49-F238E27FC236}">
                <a16:creationId xmlns:a16="http://schemas.microsoft.com/office/drawing/2014/main" id="{ECE5CC38-BCB3-7548-AD9D-E11E64E442F3}"/>
              </a:ext>
            </a:extLst>
          </p:cNvPr>
          <p:cNvSpPr txBox="1"/>
          <p:nvPr/>
        </p:nvSpPr>
        <p:spPr>
          <a:xfrm>
            <a:off x="9749513" y="5400239"/>
            <a:ext cx="1712328" cy="379656"/>
          </a:xfrm>
          <a:prstGeom prst="rect">
            <a:avLst/>
          </a:prstGeom>
          <a:noFill/>
        </p:spPr>
        <p:txBody>
          <a:bodyPr wrap="none" rtlCol="0">
            <a:spAutoFit/>
          </a:bodyPr>
          <a:lstStyle/>
          <a:p>
            <a:pPr defTabSz="1219170">
              <a:buClr>
                <a:srgbClr val="000000"/>
              </a:buClr>
            </a:pPr>
            <a:r>
              <a:rPr lang="en-US" sz="1867" kern="0" dirty="0">
                <a:solidFill>
                  <a:srgbClr val="000000"/>
                </a:solidFill>
                <a:latin typeface="Arial"/>
                <a:cs typeface="Arial"/>
                <a:sym typeface="Arial"/>
              </a:rPr>
              <a:t>e</a:t>
            </a:r>
            <a:r>
              <a:rPr lang="en-TW" sz="1867" kern="0" dirty="0">
                <a:solidFill>
                  <a:srgbClr val="000000"/>
                </a:solidFill>
                <a:latin typeface="Arial"/>
                <a:cs typeface="Arial"/>
                <a:sym typeface="Arial"/>
              </a:rPr>
              <a:t> (empty type)</a:t>
            </a:r>
          </a:p>
        </p:txBody>
      </p:sp>
      <p:pic>
        <p:nvPicPr>
          <p:cNvPr id="42" name="Picture 41">
            <a:hlinkClick r:id="rId2"/>
            <a:extLst>
              <a:ext uri="{FF2B5EF4-FFF2-40B4-BE49-F238E27FC236}">
                <a16:creationId xmlns:a16="http://schemas.microsoft.com/office/drawing/2014/main" id="{7385522C-AFFD-E74F-9C7C-514AED0DF6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867" y="3841804"/>
            <a:ext cx="4213572" cy="1982857"/>
          </a:xfrm>
          <a:prstGeom prst="rect">
            <a:avLst/>
          </a:prstGeom>
        </p:spPr>
      </p:pic>
      <p:pic>
        <p:nvPicPr>
          <p:cNvPr id="44" name="Picture 43">
            <a:extLst>
              <a:ext uri="{FF2B5EF4-FFF2-40B4-BE49-F238E27FC236}">
                <a16:creationId xmlns:a16="http://schemas.microsoft.com/office/drawing/2014/main" id="{7BD22DE0-ACF9-C249-8266-91DD51AF19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8266" y="1314049"/>
            <a:ext cx="1552772" cy="2452427"/>
          </a:xfrm>
          <a:prstGeom prst="rect">
            <a:avLst/>
          </a:prstGeom>
        </p:spPr>
      </p:pic>
    </p:spTree>
    <p:extLst>
      <p:ext uri="{BB962C8B-B14F-4D97-AF65-F5344CB8AC3E}">
        <p14:creationId xmlns:p14="http://schemas.microsoft.com/office/powerpoint/2010/main" val="230301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Did you watch the video on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90"/>
            <a:ext cx="4380045" cy="461665"/>
          </a:xfrm>
          <a:prstGeom prst="rect">
            <a:avLst/>
          </a:prstGeom>
          <a:noFill/>
        </p:spPr>
        <p:txBody>
          <a:bodyPr wrap="none" rtlCol="0">
            <a:spAutoFit/>
          </a:bodyPr>
          <a:lstStyle/>
          <a:p>
            <a:r>
              <a:rPr lang="en-TW" sz="2400" dirty="0">
                <a:solidFill>
                  <a:schemeClr val="bg1"/>
                </a:solidFill>
              </a:rPr>
              <a:t>Huawei VP Mr. Yang Shaoqing</a:t>
            </a:r>
          </a:p>
        </p:txBody>
      </p:sp>
      <p:sp>
        <p:nvSpPr>
          <p:cNvPr id="9" name="TextBox 8">
            <a:extLst>
              <a:ext uri="{FF2B5EF4-FFF2-40B4-BE49-F238E27FC236}">
                <a16:creationId xmlns:a16="http://schemas.microsoft.com/office/drawing/2014/main" id="{F89F2F8C-C3C7-854F-BB47-63B20AB20BA8}"/>
              </a:ext>
            </a:extLst>
          </p:cNvPr>
          <p:cNvSpPr txBox="1"/>
          <p:nvPr/>
        </p:nvSpPr>
        <p:spPr>
          <a:xfrm>
            <a:off x="2811623" y="6359824"/>
            <a:ext cx="6568752" cy="338554"/>
          </a:xfrm>
          <a:prstGeom prst="rect">
            <a:avLst/>
          </a:prstGeom>
          <a:noFill/>
        </p:spPr>
        <p:txBody>
          <a:bodyPr wrap="square" rtlCol="0">
            <a:spAutoFit/>
          </a:bodyPr>
          <a:lstStyle/>
          <a:p>
            <a:pPr algn="ctr"/>
            <a:r>
              <a:rPr lang="en-US" sz="1600" b="1" dirty="0">
                <a:hlinkClick r:id="rId3"/>
              </a:rPr>
              <a:t>The Algebra of Algebraic Data Types</a:t>
            </a:r>
            <a:endParaRPr lang="en-US" sz="1600" b="1" dirty="0"/>
          </a:p>
        </p:txBody>
      </p:sp>
      <p:pic>
        <p:nvPicPr>
          <p:cNvPr id="3" name="Picture 2">
            <a:hlinkClick r:id="rId4"/>
            <a:extLst>
              <a:ext uri="{FF2B5EF4-FFF2-40B4-BE49-F238E27FC236}">
                <a16:creationId xmlns:a16="http://schemas.microsoft.com/office/drawing/2014/main" id="{80A731E4-316C-F34E-87B6-0F25BC608D43}"/>
              </a:ext>
            </a:extLst>
          </p:cNvPr>
          <p:cNvPicPr>
            <a:picLocks noChangeAspect="1"/>
          </p:cNvPicPr>
          <p:nvPr/>
        </p:nvPicPr>
        <p:blipFill>
          <a:blip r:embed="rId5"/>
          <a:stretch>
            <a:fillRect/>
          </a:stretch>
        </p:blipFill>
        <p:spPr>
          <a:xfrm>
            <a:off x="2691845" y="1702171"/>
            <a:ext cx="6808308" cy="4534164"/>
          </a:xfrm>
          <a:prstGeom prst="rect">
            <a:avLst/>
          </a:prstGeom>
        </p:spPr>
      </p:pic>
    </p:spTree>
    <p:extLst>
      <p:ext uri="{BB962C8B-B14F-4D97-AF65-F5344CB8AC3E}">
        <p14:creationId xmlns:p14="http://schemas.microsoft.com/office/powerpoint/2010/main" val="605986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Bird Watcher and Combinatorics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20</a:t>
            </a:fld>
            <a:endParaRPr lang="en" kern="0" dirty="0">
              <a:solidFill>
                <a:srgbClr val="595959"/>
              </a:solidFill>
              <a:latin typeface="Arial"/>
              <a:cs typeface="Arial"/>
              <a:sym typeface="Arial"/>
            </a:endParaRPr>
          </a:p>
        </p:txBody>
      </p:sp>
      <p:sp>
        <p:nvSpPr>
          <p:cNvPr id="6" name="Rectangle 5">
            <a:extLst>
              <a:ext uri="{FF2B5EF4-FFF2-40B4-BE49-F238E27FC236}">
                <a16:creationId xmlns:a16="http://schemas.microsoft.com/office/drawing/2014/main" id="{547DB107-DFAD-6247-A1A4-9F569C26CE43}"/>
              </a:ext>
            </a:extLst>
          </p:cNvPr>
          <p:cNvSpPr/>
          <p:nvPr/>
        </p:nvSpPr>
        <p:spPr>
          <a:xfrm>
            <a:off x="667413" y="6394745"/>
            <a:ext cx="11360799" cy="502573"/>
          </a:xfrm>
          <a:prstGeom prst="rect">
            <a:avLst/>
          </a:prstGeom>
        </p:spPr>
        <p:txBody>
          <a:bodyPr wrap="square">
            <a:spAutoFit/>
          </a:bodyPr>
          <a:lstStyle/>
          <a:p>
            <a:pPr defTabSz="1219170">
              <a:buClr>
                <a:srgbClr val="000000"/>
              </a:buClr>
            </a:pPr>
            <a:r>
              <a:rPr lang="en-US" sz="1333" kern="0" dirty="0">
                <a:solidFill>
                  <a:srgbClr val="111111"/>
                </a:solidFill>
                <a:latin typeface="Open Sans"/>
                <a:cs typeface="Arial"/>
                <a:sym typeface="Arial"/>
              </a:rPr>
              <a:t>The website of </a:t>
            </a:r>
            <a:r>
              <a:rPr lang="en-US" sz="1333" kern="0" dirty="0" err="1">
                <a:solidFill>
                  <a:srgbClr val="111111"/>
                </a:solidFill>
                <a:latin typeface="Open Sans"/>
                <a:cs typeface="Arial"/>
                <a:sym typeface="Arial"/>
                <a:hlinkClick r:id="rId2"/>
              </a:rPr>
              <a:t>absint.com</a:t>
            </a:r>
            <a:r>
              <a:rPr lang="en-US" sz="1333" kern="0" dirty="0">
                <a:solidFill>
                  <a:srgbClr val="111111"/>
                </a:solidFill>
                <a:latin typeface="Open Sans"/>
                <a:cs typeface="Arial"/>
                <a:sym typeface="Arial"/>
              </a:rPr>
              <a:t> stated: “Safety standards like ISO 26262, DO-178B, DO-178C, IEC-61508, and EN-50128 require identifying functional and non-functional hazards and demonstrating that the soft­ware does not violate the rele­vant safety goals.”</a:t>
            </a:r>
            <a:endParaRPr lang="en-TW" sz="1333" kern="0" dirty="0">
              <a:solidFill>
                <a:srgbClr val="000000"/>
              </a:solidFill>
              <a:latin typeface="Arial"/>
              <a:cs typeface="Arial"/>
              <a:sym typeface="Arial"/>
            </a:endParaRPr>
          </a:p>
        </p:txBody>
      </p:sp>
      <p:pic>
        <p:nvPicPr>
          <p:cNvPr id="7" name="Picture 6">
            <a:hlinkClick r:id="rId3"/>
            <a:extLst>
              <a:ext uri="{FF2B5EF4-FFF2-40B4-BE49-F238E27FC236}">
                <a16:creationId xmlns:a16="http://schemas.microsoft.com/office/drawing/2014/main" id="{B3A6F23A-7424-CA4C-AD1D-07170C2E27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4260" y="3090647"/>
            <a:ext cx="3107309" cy="2071539"/>
          </a:xfrm>
          <a:prstGeom prst="rect">
            <a:avLst/>
          </a:prstGeom>
        </p:spPr>
      </p:pic>
      <p:sp>
        <p:nvSpPr>
          <p:cNvPr id="8" name="TextBox 7">
            <a:extLst>
              <a:ext uri="{FF2B5EF4-FFF2-40B4-BE49-F238E27FC236}">
                <a16:creationId xmlns:a16="http://schemas.microsoft.com/office/drawing/2014/main" id="{CA39EB7F-4D88-0342-8B17-B086C5278E74}"/>
              </a:ext>
            </a:extLst>
          </p:cNvPr>
          <p:cNvSpPr txBox="1"/>
          <p:nvPr/>
        </p:nvSpPr>
        <p:spPr>
          <a:xfrm>
            <a:off x="3332907" y="5167869"/>
            <a:ext cx="930063"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3"/>
              </a:rPr>
              <a:t>Kestrel</a:t>
            </a:r>
            <a:endParaRPr lang="en-TW" sz="1867" kern="0" dirty="0">
              <a:solidFill>
                <a:srgbClr val="000000"/>
              </a:solidFill>
              <a:latin typeface="Arial"/>
              <a:cs typeface="Arial"/>
              <a:sym typeface="Arial"/>
            </a:endParaRPr>
          </a:p>
        </p:txBody>
      </p:sp>
      <p:pic>
        <p:nvPicPr>
          <p:cNvPr id="10" name="Picture 9">
            <a:hlinkClick r:id="rId5"/>
            <a:extLst>
              <a:ext uri="{FF2B5EF4-FFF2-40B4-BE49-F238E27FC236}">
                <a16:creationId xmlns:a16="http://schemas.microsoft.com/office/drawing/2014/main" id="{73D33EFA-F938-0348-83B5-6B23313A47B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20987" y="1646559"/>
            <a:ext cx="3005853" cy="2071539"/>
          </a:xfrm>
          <a:prstGeom prst="rect">
            <a:avLst/>
          </a:prstGeom>
        </p:spPr>
      </p:pic>
      <p:sp>
        <p:nvSpPr>
          <p:cNvPr id="11" name="TextBox 10">
            <a:extLst>
              <a:ext uri="{FF2B5EF4-FFF2-40B4-BE49-F238E27FC236}">
                <a16:creationId xmlns:a16="http://schemas.microsoft.com/office/drawing/2014/main" id="{462D5DAD-8B4F-1842-B2A7-61F34391892B}"/>
              </a:ext>
            </a:extLst>
          </p:cNvPr>
          <p:cNvSpPr txBox="1"/>
          <p:nvPr/>
        </p:nvSpPr>
        <p:spPr>
          <a:xfrm>
            <a:off x="1375314" y="3718097"/>
            <a:ext cx="63511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5"/>
              </a:rPr>
              <a:t>Idiot</a:t>
            </a:r>
            <a:endParaRPr lang="en-TW" sz="1867" kern="0" dirty="0">
              <a:solidFill>
                <a:srgbClr val="000000"/>
              </a:solidFill>
              <a:latin typeface="Arial"/>
              <a:cs typeface="Arial"/>
              <a:sym typeface="Arial"/>
            </a:endParaRPr>
          </a:p>
        </p:txBody>
      </p:sp>
      <p:pic>
        <p:nvPicPr>
          <p:cNvPr id="12" name="Picture 11">
            <a:hlinkClick r:id="rId7"/>
            <a:extLst>
              <a:ext uri="{FF2B5EF4-FFF2-40B4-BE49-F238E27FC236}">
                <a16:creationId xmlns:a16="http://schemas.microsoft.com/office/drawing/2014/main" id="{7A8146B9-2E58-BA41-9C9A-5B274C2C91C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80872" y="3591264"/>
            <a:ext cx="2649059" cy="2071539"/>
          </a:xfrm>
          <a:prstGeom prst="rect">
            <a:avLst/>
          </a:prstGeom>
        </p:spPr>
      </p:pic>
      <p:sp>
        <p:nvSpPr>
          <p:cNvPr id="13" name="TextBox 12">
            <a:extLst>
              <a:ext uri="{FF2B5EF4-FFF2-40B4-BE49-F238E27FC236}">
                <a16:creationId xmlns:a16="http://schemas.microsoft.com/office/drawing/2014/main" id="{380C19B4-AABB-7143-899F-F97C18744195}"/>
              </a:ext>
            </a:extLst>
          </p:cNvPr>
          <p:cNvSpPr txBox="1"/>
          <p:nvPr/>
        </p:nvSpPr>
        <p:spPr>
          <a:xfrm>
            <a:off x="5534733" y="5634740"/>
            <a:ext cx="1061509"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7"/>
              </a:rPr>
              <a:t>Startling</a:t>
            </a:r>
            <a:endParaRPr lang="en-TW" sz="1867" kern="0" dirty="0">
              <a:solidFill>
                <a:srgbClr val="000000"/>
              </a:solidFill>
              <a:latin typeface="Arial"/>
              <a:cs typeface="Arial"/>
              <a:sym typeface="Arial"/>
            </a:endParaRPr>
          </a:p>
        </p:txBody>
      </p:sp>
      <p:pic>
        <p:nvPicPr>
          <p:cNvPr id="14" name="Picture 13">
            <a:hlinkClick r:id="rId9"/>
            <a:extLst>
              <a:ext uri="{FF2B5EF4-FFF2-40B4-BE49-F238E27FC236}">
                <a16:creationId xmlns:a16="http://schemas.microsoft.com/office/drawing/2014/main" id="{395B513E-31D8-0B41-85DF-14551F90C9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10434" y="3112620"/>
            <a:ext cx="2680159" cy="2071539"/>
          </a:xfrm>
          <a:prstGeom prst="rect">
            <a:avLst/>
          </a:prstGeom>
        </p:spPr>
      </p:pic>
      <p:sp>
        <p:nvSpPr>
          <p:cNvPr id="15" name="TextBox 14">
            <a:extLst>
              <a:ext uri="{FF2B5EF4-FFF2-40B4-BE49-F238E27FC236}">
                <a16:creationId xmlns:a16="http://schemas.microsoft.com/office/drawing/2014/main" id="{8A22386E-EA34-4A4C-BC34-E6A3A15D0738}"/>
              </a:ext>
            </a:extLst>
          </p:cNvPr>
          <p:cNvSpPr txBox="1"/>
          <p:nvPr/>
        </p:nvSpPr>
        <p:spPr>
          <a:xfrm>
            <a:off x="7488680" y="5224371"/>
            <a:ext cx="107593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9"/>
              </a:rPr>
              <a:t>Cardinal</a:t>
            </a:r>
            <a:endParaRPr lang="en-TW" sz="1867" kern="0" dirty="0">
              <a:solidFill>
                <a:srgbClr val="000000"/>
              </a:solidFill>
              <a:latin typeface="Arial"/>
              <a:cs typeface="Arial"/>
              <a:sym typeface="Arial"/>
            </a:endParaRPr>
          </a:p>
        </p:txBody>
      </p:sp>
      <p:pic>
        <p:nvPicPr>
          <p:cNvPr id="16" name="Picture 15">
            <a:hlinkClick r:id="rId11"/>
            <a:extLst>
              <a:ext uri="{FF2B5EF4-FFF2-40B4-BE49-F238E27FC236}">
                <a16:creationId xmlns:a16="http://schemas.microsoft.com/office/drawing/2014/main" id="{66E2BA9C-918B-EE49-955A-2D1BD81F63E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96463" y="1849692"/>
            <a:ext cx="2680159" cy="2049565"/>
          </a:xfrm>
          <a:prstGeom prst="rect">
            <a:avLst/>
          </a:prstGeom>
        </p:spPr>
      </p:pic>
      <p:sp>
        <p:nvSpPr>
          <p:cNvPr id="17" name="TextBox 16">
            <a:extLst>
              <a:ext uri="{FF2B5EF4-FFF2-40B4-BE49-F238E27FC236}">
                <a16:creationId xmlns:a16="http://schemas.microsoft.com/office/drawing/2014/main" id="{8AB10EF2-F816-3C48-A2A2-6B9B99D02171}"/>
              </a:ext>
            </a:extLst>
          </p:cNvPr>
          <p:cNvSpPr txBox="1"/>
          <p:nvPr/>
        </p:nvSpPr>
        <p:spPr>
          <a:xfrm>
            <a:off x="9568864" y="3838524"/>
            <a:ext cx="115608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11"/>
              </a:rPr>
              <a:t>Blue Bird</a:t>
            </a:r>
            <a:endParaRPr lang="en-TW" sz="1867" kern="0" dirty="0">
              <a:solidFill>
                <a:srgbClr val="000000"/>
              </a:solidFill>
              <a:latin typeface="Arial"/>
              <a:cs typeface="Arial"/>
              <a:sym typeface="Arial"/>
            </a:endParaRPr>
          </a:p>
        </p:txBody>
      </p:sp>
      <p:sp>
        <p:nvSpPr>
          <p:cNvPr id="18" name="TextBox 17">
            <a:extLst>
              <a:ext uri="{FF2B5EF4-FFF2-40B4-BE49-F238E27FC236}">
                <a16:creationId xmlns:a16="http://schemas.microsoft.com/office/drawing/2014/main" id="{FE35BC6A-7CD3-194E-9F6F-18721E8331D2}"/>
              </a:ext>
            </a:extLst>
          </p:cNvPr>
          <p:cNvSpPr txBox="1"/>
          <p:nvPr/>
        </p:nvSpPr>
        <p:spPr>
          <a:xfrm>
            <a:off x="4340361" y="971281"/>
            <a:ext cx="3342582"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C(W), S</a:t>
            </a:r>
          </a:p>
        </p:txBody>
      </p:sp>
    </p:spTree>
    <p:extLst>
      <p:ext uri="{BB962C8B-B14F-4D97-AF65-F5344CB8AC3E}">
        <p14:creationId xmlns:p14="http://schemas.microsoft.com/office/powerpoint/2010/main" val="339608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Be Persistent…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21</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855694" y="3943623"/>
            <a:ext cx="8480612" cy="2678234"/>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Curry had the idea for using operators which he called </a:t>
            </a:r>
            <a:r>
              <a:rPr lang="en-US" sz="1867" i="1" kern="0" dirty="0">
                <a:solidFill>
                  <a:srgbClr val="000000"/>
                </a:solidFill>
                <a:latin typeface="Arial"/>
                <a:cs typeface="Arial"/>
                <a:sym typeface="Arial"/>
              </a:rPr>
              <a:t>combinators</a:t>
            </a:r>
            <a:r>
              <a:rPr lang="en-US" sz="1867" kern="0" dirty="0">
                <a:solidFill>
                  <a:srgbClr val="000000"/>
                </a:solidFill>
                <a:latin typeface="Arial"/>
                <a:cs typeface="Arial"/>
                <a:sym typeface="Arial"/>
              </a:rPr>
              <a:t>, the term we still use today. He used these operators to analyze this rule of substitution, and he concluded that this idea might lead to a dissertation. When he took this idea to several professors, he got a different reaction than he had previously had about staying away from logic. This was especially true of Norbert Wiener at MIT, who said that his opinion had been that logic was a subject to be avoided “unless you had something to say,” and since Curry clearly had something to say, “</a:t>
            </a:r>
            <a:r>
              <a:rPr lang="en-US" sz="1867" b="1" i="1" kern="0" dirty="0">
                <a:solidFill>
                  <a:srgbClr val="000000"/>
                </a:solidFill>
                <a:latin typeface="Arial"/>
                <a:cs typeface="Arial"/>
                <a:sym typeface="Arial"/>
              </a:rPr>
              <a:t>strength to your right arm!</a:t>
            </a:r>
            <a:r>
              <a:rPr lang="en-US" sz="1867" kern="0" dirty="0">
                <a:solidFill>
                  <a:srgbClr val="000000"/>
                </a:solidFill>
                <a:latin typeface="Arial"/>
                <a:cs typeface="Arial"/>
                <a:sym typeface="Arial"/>
              </a:rPr>
              <a:t>” </a:t>
            </a: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4965" y="1375061"/>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197812" y="3481127"/>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pic>
        <p:nvPicPr>
          <p:cNvPr id="31" name="Picture 30">
            <a:extLst>
              <a:ext uri="{FF2B5EF4-FFF2-40B4-BE49-F238E27FC236}">
                <a16:creationId xmlns:a16="http://schemas.microsoft.com/office/drawing/2014/main" id="{C02A9C12-6316-6D41-AF85-80F73FAF0EAD}"/>
              </a:ext>
            </a:extLst>
          </p:cNvPr>
          <p:cNvPicPr>
            <a:picLocks noChangeAspect="1"/>
          </p:cNvPicPr>
          <p:nvPr/>
        </p:nvPicPr>
        <p:blipFill>
          <a:blip r:embed="rId4"/>
          <a:stretch>
            <a:fillRect/>
          </a:stretch>
        </p:blipFill>
        <p:spPr>
          <a:xfrm>
            <a:off x="7996523" y="1390735"/>
            <a:ext cx="1486403" cy="2053939"/>
          </a:xfrm>
          <a:prstGeom prst="rect">
            <a:avLst/>
          </a:prstGeom>
        </p:spPr>
      </p:pic>
      <p:sp>
        <p:nvSpPr>
          <p:cNvPr id="32" name="TextBox 31">
            <a:extLst>
              <a:ext uri="{FF2B5EF4-FFF2-40B4-BE49-F238E27FC236}">
                <a16:creationId xmlns:a16="http://schemas.microsoft.com/office/drawing/2014/main" id="{7D86F361-426E-544D-8F38-1F15118128C6}"/>
              </a:ext>
            </a:extLst>
          </p:cNvPr>
          <p:cNvSpPr txBox="1"/>
          <p:nvPr/>
        </p:nvSpPr>
        <p:spPr>
          <a:xfrm>
            <a:off x="7784175" y="3462501"/>
            <a:ext cx="1911101"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Norbert Wiener</a:t>
            </a:r>
          </a:p>
        </p:txBody>
      </p:sp>
      <p:cxnSp>
        <p:nvCxnSpPr>
          <p:cNvPr id="34" name="Straight Arrow Connector 33">
            <a:extLst>
              <a:ext uri="{FF2B5EF4-FFF2-40B4-BE49-F238E27FC236}">
                <a16:creationId xmlns:a16="http://schemas.microsoft.com/office/drawing/2014/main" id="{3C3384AA-0310-2942-8DB1-62AE70D2EAAC}"/>
              </a:ext>
            </a:extLst>
          </p:cNvPr>
          <p:cNvCxnSpPr>
            <a:stCxn id="5" idx="3"/>
            <a:endCxn id="31" idx="1"/>
          </p:cNvCxnSpPr>
          <p:nvPr/>
        </p:nvCxnSpPr>
        <p:spPr>
          <a:xfrm>
            <a:off x="4195480" y="2402032"/>
            <a:ext cx="3801043" cy="156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501654" y="1991661"/>
            <a:ext cx="3188693"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Tries to convince each other</a:t>
            </a:r>
            <a:endParaRPr lang="en-TW" sz="1867" kern="0" dirty="0">
              <a:solidFill>
                <a:srgbClr val="000000"/>
              </a:solidFill>
              <a:latin typeface="Arial"/>
              <a:cs typeface="Arial"/>
              <a:sym typeface="Arial"/>
            </a:endParaRPr>
          </a:p>
        </p:txBody>
      </p:sp>
      <p:pic>
        <p:nvPicPr>
          <p:cNvPr id="11" name="Picture 2" descr="Foundations of Mathematical Logic">
            <a:hlinkClick r:id="rId5"/>
            <a:extLst>
              <a:ext uri="{FF2B5EF4-FFF2-40B4-BE49-F238E27FC236}">
                <a16:creationId xmlns:a16="http://schemas.microsoft.com/office/drawing/2014/main" id="{31A90AAC-7FB1-3B48-819C-755FF630265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6391" y="540471"/>
            <a:ext cx="2095088" cy="297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99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Inherited Idea: Function Currying</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22</a:t>
            </a:fld>
            <a:endParaRPr lang="en" kern="0" dirty="0">
              <a:solidFill>
                <a:srgbClr val="595959"/>
              </a:solidFill>
              <a:latin typeface="Arial"/>
              <a:cs typeface="Arial"/>
              <a:sym typeface="Arial"/>
            </a:endParaRPr>
          </a:p>
        </p:txBody>
      </p:sp>
      <p:sp>
        <p:nvSpPr>
          <p:cNvPr id="3" name="TextBox 2">
            <a:extLst>
              <a:ext uri="{FF2B5EF4-FFF2-40B4-BE49-F238E27FC236}">
                <a16:creationId xmlns:a16="http://schemas.microsoft.com/office/drawing/2014/main" id="{160AA458-1CD0-AF4B-A124-5C0C4940826C}"/>
              </a:ext>
            </a:extLst>
          </p:cNvPr>
          <p:cNvSpPr txBox="1"/>
          <p:nvPr/>
        </p:nvSpPr>
        <p:spPr>
          <a:xfrm>
            <a:off x="1952307" y="5071456"/>
            <a:ext cx="9152965" cy="1528945"/>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The method of using only functions of one argument has come to be called </a:t>
            </a:r>
            <a:r>
              <a:rPr lang="en-TW" altLang="en-TW" sz="1867" i="1" kern="0" dirty="0">
                <a:solidFill>
                  <a:srgbClr val="000000"/>
                </a:solidFill>
                <a:latin typeface="Arial" panose="020B0604020202020204" pitchFamily="34" charset="0"/>
                <a:ea typeface="Georgia" panose="02040502050405020303" pitchFamily="18" charset="0"/>
                <a:cs typeface="Arial"/>
                <a:sym typeface="Arial"/>
              </a:rPr>
              <a:t>currying</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 Curry himself learned of this use of his name in his last years, and he protested because he had gotten the idea from Schönfinkel, but this use of Curry’s name has stuck.</a:t>
            </a:r>
            <a:endParaRPr lang="en-TW" altLang="en-TW" sz="2667" kern="0" dirty="0">
              <a:solidFill>
                <a:srgbClr val="000000"/>
              </a:solidFill>
              <a:latin typeface="Arial" panose="020B0604020202020204" pitchFamily="34" charset="0"/>
              <a:cs typeface="Arial"/>
              <a:sym typeface="Arial"/>
            </a:endParaRPr>
          </a:p>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pic>
        <p:nvPicPr>
          <p:cNvPr id="5" name="Picture 4">
            <a:hlinkClick r:id="rId2"/>
            <a:extLst>
              <a:ext uri="{FF2B5EF4-FFF2-40B4-BE49-F238E27FC236}">
                <a16:creationId xmlns:a16="http://schemas.microsoft.com/office/drawing/2014/main" id="{26A247CC-D2FA-9343-B547-A1052739C8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11578" y="1866093"/>
            <a:ext cx="1380516" cy="2053939"/>
          </a:xfrm>
          <a:prstGeom prst="rect">
            <a:avLst/>
          </a:prstGeom>
        </p:spPr>
      </p:pic>
      <p:sp>
        <p:nvSpPr>
          <p:cNvPr id="9" name="TextBox 8">
            <a:extLst>
              <a:ext uri="{FF2B5EF4-FFF2-40B4-BE49-F238E27FC236}">
                <a16:creationId xmlns:a16="http://schemas.microsoft.com/office/drawing/2014/main" id="{ABA4C37F-F328-8B43-A103-961ACCF72964}"/>
              </a:ext>
            </a:extLst>
          </p:cNvPr>
          <p:cNvSpPr txBox="1"/>
          <p:nvPr/>
        </p:nvSpPr>
        <p:spPr>
          <a:xfrm>
            <a:off x="2294425" y="3972159"/>
            <a:ext cx="2614818"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Haskell Brooks Curry</a:t>
            </a:r>
          </a:p>
        </p:txBody>
      </p:sp>
      <p:sp>
        <p:nvSpPr>
          <p:cNvPr id="32" name="TextBox 31">
            <a:extLst>
              <a:ext uri="{FF2B5EF4-FFF2-40B4-BE49-F238E27FC236}">
                <a16:creationId xmlns:a16="http://schemas.microsoft.com/office/drawing/2014/main" id="{7D86F361-426E-544D-8F38-1F15118128C6}"/>
              </a:ext>
            </a:extLst>
          </p:cNvPr>
          <p:cNvSpPr txBox="1"/>
          <p:nvPr/>
        </p:nvSpPr>
        <p:spPr>
          <a:xfrm>
            <a:off x="7661983" y="3953533"/>
            <a:ext cx="2348720" cy="379656"/>
          </a:xfrm>
          <a:prstGeom prst="rect">
            <a:avLst/>
          </a:prstGeom>
          <a:noFill/>
        </p:spPr>
        <p:txBody>
          <a:bodyPr wrap="none" rtlCol="0">
            <a:spAutoFit/>
          </a:bodyPr>
          <a:lstStyle/>
          <a:p>
            <a:pPr algn="ctr" defTabSz="1219170">
              <a:buClr>
                <a:srgbClr val="000000"/>
              </a:buClr>
            </a:pPr>
            <a:r>
              <a:rPr lang="en-US" sz="1867" b="1" kern="0" dirty="0">
                <a:solidFill>
                  <a:srgbClr val="000000"/>
                </a:solidFill>
                <a:latin typeface="Arial"/>
                <a:cs typeface="Arial"/>
                <a:sym typeface="Arial"/>
              </a:rPr>
              <a:t>Moses </a:t>
            </a:r>
            <a:r>
              <a:rPr lang="en-US" sz="1867" b="1" kern="0" dirty="0" err="1">
                <a:solidFill>
                  <a:srgbClr val="000000"/>
                </a:solidFill>
                <a:latin typeface="Arial"/>
                <a:cs typeface="Arial"/>
                <a:sym typeface="Arial"/>
              </a:rPr>
              <a:t>Schönfinkel</a:t>
            </a:r>
            <a:endParaRPr lang="en-US" sz="1867" b="1" kern="0" dirty="0">
              <a:solidFill>
                <a:srgbClr val="000000"/>
              </a:solidFill>
              <a:latin typeface="Arial"/>
              <a:cs typeface="Arial"/>
              <a:sym typeface="Arial"/>
            </a:endParaRPr>
          </a:p>
        </p:txBody>
      </p:sp>
      <p:cxnSp>
        <p:nvCxnSpPr>
          <p:cNvPr id="34" name="Straight Arrow Connector 33">
            <a:extLst>
              <a:ext uri="{FF2B5EF4-FFF2-40B4-BE49-F238E27FC236}">
                <a16:creationId xmlns:a16="http://schemas.microsoft.com/office/drawing/2014/main" id="{3C3384AA-0310-2942-8DB1-62AE70D2EAAC}"/>
              </a:ext>
            </a:extLst>
          </p:cNvPr>
          <p:cNvCxnSpPr>
            <a:cxnSpLocks/>
            <a:stCxn id="5" idx="3"/>
            <a:endCxn id="6" idx="1"/>
          </p:cNvCxnSpPr>
          <p:nvPr/>
        </p:nvCxnSpPr>
        <p:spPr>
          <a:xfrm>
            <a:off x="4292093" y="2893063"/>
            <a:ext cx="3801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395C1EC-80C9-744E-AC33-484C51641A31}"/>
              </a:ext>
            </a:extLst>
          </p:cNvPr>
          <p:cNvSpPr txBox="1"/>
          <p:nvPr/>
        </p:nvSpPr>
        <p:spPr>
          <a:xfrm>
            <a:off x="4361399" y="2423892"/>
            <a:ext cx="3469219" cy="379656"/>
          </a:xfrm>
          <a:prstGeom prst="rect">
            <a:avLst/>
          </a:prstGeom>
          <a:noFill/>
        </p:spPr>
        <p:txBody>
          <a:bodyPr wrap="none" rtlCol="0">
            <a:spAutoFit/>
          </a:bodyPr>
          <a:lstStyle/>
          <a:p>
            <a:pPr algn="ctr" defTabSz="1219170">
              <a:buClr>
                <a:srgbClr val="000000"/>
              </a:buClr>
            </a:pPr>
            <a:r>
              <a:rPr lang="en-US" sz="1867" kern="0" dirty="0">
                <a:solidFill>
                  <a:srgbClr val="000000"/>
                </a:solidFill>
                <a:latin typeface="Arial"/>
                <a:cs typeface="Arial"/>
                <a:sym typeface="Arial"/>
              </a:rPr>
              <a:t>Acknowledged the source from</a:t>
            </a:r>
            <a:endParaRPr lang="en-TW" sz="1867"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F76B4D9-1624-6A4C-AB34-DEF8C3C51E0A}"/>
              </a:ext>
            </a:extLst>
          </p:cNvPr>
          <p:cNvPicPr>
            <a:picLocks noChangeAspect="1"/>
          </p:cNvPicPr>
          <p:nvPr/>
        </p:nvPicPr>
        <p:blipFill>
          <a:blip r:embed="rId4"/>
          <a:stretch>
            <a:fillRect/>
          </a:stretch>
        </p:blipFill>
        <p:spPr>
          <a:xfrm>
            <a:off x="8093134" y="1866114"/>
            <a:ext cx="1241367" cy="2053897"/>
          </a:xfrm>
          <a:prstGeom prst="rect">
            <a:avLst/>
          </a:prstGeom>
        </p:spPr>
      </p:pic>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Tree>
    <p:extLst>
      <p:ext uri="{BB962C8B-B14F-4D97-AF65-F5344CB8AC3E}">
        <p14:creationId xmlns:p14="http://schemas.microsoft.com/office/powerpoint/2010/main" val="4108014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The Five Combinators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23</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pic>
        <p:nvPicPr>
          <p:cNvPr id="7" name="Picture 6">
            <a:hlinkClick r:id="rId2"/>
            <a:extLst>
              <a:ext uri="{FF2B5EF4-FFF2-40B4-BE49-F238E27FC236}">
                <a16:creationId xmlns:a16="http://schemas.microsoft.com/office/drawing/2014/main" id="{2E4C2E14-C6AA-BB4A-9489-E04E620AA8B7}"/>
              </a:ext>
            </a:extLst>
          </p:cNvPr>
          <p:cNvPicPr>
            <a:picLocks noChangeAspect="1"/>
          </p:cNvPicPr>
          <p:nvPr/>
        </p:nvPicPr>
        <p:blipFill>
          <a:blip r:embed="rId3"/>
          <a:stretch>
            <a:fillRect/>
          </a:stretch>
        </p:blipFill>
        <p:spPr>
          <a:xfrm>
            <a:off x="270934" y="1603867"/>
            <a:ext cx="11650133" cy="3217333"/>
          </a:xfrm>
          <a:prstGeom prst="rect">
            <a:avLst/>
          </a:prstGeom>
        </p:spPr>
      </p:pic>
      <p:pic>
        <p:nvPicPr>
          <p:cNvPr id="20" name="Picture 19">
            <a:hlinkClick r:id="rId2"/>
            <a:extLst>
              <a:ext uri="{FF2B5EF4-FFF2-40B4-BE49-F238E27FC236}">
                <a16:creationId xmlns:a16="http://schemas.microsoft.com/office/drawing/2014/main" id="{6B1E602B-A912-8945-B9E5-D881354AC47E}"/>
              </a:ext>
            </a:extLst>
          </p:cNvPr>
          <p:cNvPicPr>
            <a:picLocks noChangeAspect="1"/>
          </p:cNvPicPr>
          <p:nvPr/>
        </p:nvPicPr>
        <p:blipFill>
          <a:blip r:embed="rId4"/>
          <a:stretch>
            <a:fillRect/>
          </a:stretch>
        </p:blipFill>
        <p:spPr>
          <a:xfrm>
            <a:off x="0" y="4939132"/>
            <a:ext cx="12192000" cy="1042627"/>
          </a:xfrm>
          <a:prstGeom prst="rect">
            <a:avLst/>
          </a:prstGeom>
        </p:spPr>
      </p:pic>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22" name="TextBox 21">
            <a:extLst>
              <a:ext uri="{FF2B5EF4-FFF2-40B4-BE49-F238E27FC236}">
                <a16:creationId xmlns:a16="http://schemas.microsoft.com/office/drawing/2014/main" id="{B46AE85E-1E7F-C24B-A09A-157177F7AA68}"/>
              </a:ext>
            </a:extLst>
          </p:cNvPr>
          <p:cNvSpPr txBox="1"/>
          <p:nvPr/>
        </p:nvSpPr>
        <p:spPr>
          <a:xfrm>
            <a:off x="254996" y="1918868"/>
            <a:ext cx="25840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a:t>
            </a:r>
          </a:p>
        </p:txBody>
      </p:sp>
      <p:sp>
        <p:nvSpPr>
          <p:cNvPr id="29" name="TextBox 28">
            <a:extLst>
              <a:ext uri="{FF2B5EF4-FFF2-40B4-BE49-F238E27FC236}">
                <a16:creationId xmlns:a16="http://schemas.microsoft.com/office/drawing/2014/main" id="{7A487B37-DCF3-3248-8BFE-18BBDA6F3A98}"/>
              </a:ext>
            </a:extLst>
          </p:cNvPr>
          <p:cNvSpPr txBox="1"/>
          <p:nvPr/>
        </p:nvSpPr>
        <p:spPr>
          <a:xfrm>
            <a:off x="254996" y="2233869"/>
            <a:ext cx="338554"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K</a:t>
            </a:r>
          </a:p>
        </p:txBody>
      </p:sp>
      <p:sp>
        <p:nvSpPr>
          <p:cNvPr id="30" name="TextBox 29">
            <a:extLst>
              <a:ext uri="{FF2B5EF4-FFF2-40B4-BE49-F238E27FC236}">
                <a16:creationId xmlns:a16="http://schemas.microsoft.com/office/drawing/2014/main" id="{1C6F00EF-1EC7-9A43-9F2F-1F90D516076F}"/>
              </a:ext>
            </a:extLst>
          </p:cNvPr>
          <p:cNvSpPr txBox="1"/>
          <p:nvPr/>
        </p:nvSpPr>
        <p:spPr>
          <a:xfrm>
            <a:off x="259271" y="3066313"/>
            <a:ext cx="33534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B</a:t>
            </a:r>
          </a:p>
        </p:txBody>
      </p:sp>
      <p:sp>
        <p:nvSpPr>
          <p:cNvPr id="31" name="TextBox 30">
            <a:extLst>
              <a:ext uri="{FF2B5EF4-FFF2-40B4-BE49-F238E27FC236}">
                <a16:creationId xmlns:a16="http://schemas.microsoft.com/office/drawing/2014/main" id="{10F2886E-F505-1F4A-8467-896725AE53C9}"/>
              </a:ext>
            </a:extLst>
          </p:cNvPr>
          <p:cNvSpPr txBox="1"/>
          <p:nvPr/>
        </p:nvSpPr>
        <p:spPr>
          <a:xfrm>
            <a:off x="270933" y="3898757"/>
            <a:ext cx="372218"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W</a:t>
            </a:r>
          </a:p>
        </p:txBody>
      </p:sp>
      <p:sp>
        <p:nvSpPr>
          <p:cNvPr id="33" name="TextBox 32">
            <a:extLst>
              <a:ext uri="{FF2B5EF4-FFF2-40B4-BE49-F238E27FC236}">
                <a16:creationId xmlns:a16="http://schemas.microsoft.com/office/drawing/2014/main" id="{3E93DA8E-4EDB-B047-8102-CACBA7651A5C}"/>
              </a:ext>
            </a:extLst>
          </p:cNvPr>
          <p:cNvSpPr txBox="1"/>
          <p:nvPr/>
        </p:nvSpPr>
        <p:spPr>
          <a:xfrm>
            <a:off x="274068" y="4320832"/>
            <a:ext cx="316112"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S</a:t>
            </a:r>
          </a:p>
        </p:txBody>
      </p:sp>
      <p:sp>
        <p:nvSpPr>
          <p:cNvPr id="36" name="TextBox 35">
            <a:extLst>
              <a:ext uri="{FF2B5EF4-FFF2-40B4-BE49-F238E27FC236}">
                <a16:creationId xmlns:a16="http://schemas.microsoft.com/office/drawing/2014/main" id="{687EA6B8-5DBF-2441-8DDA-DC5723FFFC5F}"/>
              </a:ext>
            </a:extLst>
          </p:cNvPr>
          <p:cNvSpPr txBox="1"/>
          <p:nvPr/>
        </p:nvSpPr>
        <p:spPr>
          <a:xfrm>
            <a:off x="4396783" y="1001787"/>
            <a:ext cx="2699777" cy="666786"/>
          </a:xfrm>
          <a:prstGeom prst="rect">
            <a:avLst/>
          </a:prstGeom>
          <a:noFill/>
        </p:spPr>
        <p:txBody>
          <a:bodyPr wrap="none" rtlCol="0">
            <a:spAutoFit/>
          </a:bodyPr>
          <a:lstStyle/>
          <a:p>
            <a:pPr algn="ctr" defTabSz="1219170">
              <a:buClr>
                <a:srgbClr val="000000"/>
              </a:buClr>
            </a:pPr>
            <a:r>
              <a:rPr lang="en-TW" sz="3733" kern="0" dirty="0">
                <a:solidFill>
                  <a:srgbClr val="000000"/>
                </a:solidFill>
                <a:latin typeface="Britannic Bold" panose="020B0903060703020204" pitchFamily="34" charset="77"/>
                <a:ea typeface="Brush Script MT" panose="03060802040406070304" pitchFamily="66" charset="-122"/>
                <a:cs typeface="Brush Script MT" panose="03060802040406070304" pitchFamily="66" charset="-122"/>
                <a:sym typeface="Arial"/>
              </a:rPr>
              <a:t>I, K, B, W, S</a:t>
            </a:r>
          </a:p>
        </p:txBody>
      </p:sp>
    </p:spTree>
    <p:extLst>
      <p:ext uri="{BB962C8B-B14F-4D97-AF65-F5344CB8AC3E}">
        <p14:creationId xmlns:p14="http://schemas.microsoft.com/office/powerpoint/2010/main" val="3597936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30ABB0-34DE-D647-8EA5-E804C6279ECE}"/>
              </a:ext>
            </a:extLst>
          </p:cNvPr>
          <p:cNvPicPr>
            <a:picLocks noChangeAspect="1"/>
          </p:cNvPicPr>
          <p:nvPr/>
        </p:nvPicPr>
        <p:blipFill>
          <a:blip r:embed="rId2"/>
          <a:stretch>
            <a:fillRect/>
          </a:stretch>
        </p:blipFill>
        <p:spPr>
          <a:xfrm>
            <a:off x="3731582" y="1475799"/>
            <a:ext cx="4728837" cy="4728837"/>
          </a:xfrm>
          <a:prstGeom prst="rect">
            <a:avLst/>
          </a:prstGeom>
        </p:spPr>
      </p:pic>
      <p:sp>
        <p:nvSpPr>
          <p:cNvPr id="2" name="TextBox 1"/>
          <p:cNvSpPr txBox="1"/>
          <p:nvPr/>
        </p:nvSpPr>
        <p:spPr>
          <a:xfrm>
            <a:off x="3121122" y="267437"/>
            <a:ext cx="5949769" cy="666786"/>
          </a:xfrm>
          <a:prstGeom prst="rect">
            <a:avLst/>
          </a:prstGeom>
          <a:noFill/>
        </p:spPr>
        <p:txBody>
          <a:bodyPr wrap="none" rtlCol="0">
            <a:spAutoFit/>
          </a:bodyPr>
          <a:lstStyle/>
          <a:p>
            <a:pPr algn="ctr" defTabSz="914377">
              <a:defRPr/>
            </a:pPr>
            <a:r>
              <a:rPr lang="en-US" sz="3733" dirty="0">
                <a:solidFill>
                  <a:srgbClr val="000000"/>
                </a:solidFill>
                <a:latin typeface="Calibri"/>
                <a:cs typeface="Arial"/>
                <a:sym typeface="Arial"/>
              </a:rPr>
              <a:t>The Leaders of the Five Tribes</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11585244" y="6400539"/>
            <a:ext cx="350520" cy="366183"/>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54" eaLnBrk="0" fontAlgn="base" hangingPunct="0">
              <a:spcBef>
                <a:spcPct val="0"/>
              </a:spcBef>
              <a:spcAft>
                <a:spcPct val="0"/>
              </a:spcAft>
              <a:defRPr/>
            </a:pPr>
            <a:fld id="{34F1E86F-CBF7-4DF7-824A-AB405C555AAE}" type="slidenum">
              <a:rPr lang="zh-CN" altLang="en-US" sz="1733">
                <a:solidFill>
                  <a:srgbClr val="000000"/>
                </a:solidFill>
                <a:latin typeface="Calibri"/>
                <a:ea typeface="宋体" panose="02010600030101010101" pitchFamily="2" charset="-122"/>
                <a:sym typeface="Arial"/>
              </a:rPr>
              <a:pPr algn="ctr" defTabSz="914354" eaLnBrk="0" fontAlgn="base" hangingPunct="0">
                <a:spcBef>
                  <a:spcPct val="0"/>
                </a:spcBef>
                <a:spcAft>
                  <a:spcPct val="0"/>
                </a:spcAft>
                <a:defRPr/>
              </a:pPr>
              <a:t>24</a:t>
            </a:fld>
            <a:endParaRPr lang="zh-CN" altLang="en-US" sz="1733" dirty="0">
              <a:solidFill>
                <a:srgbClr val="000000"/>
              </a:solidFill>
              <a:latin typeface="Calibri"/>
              <a:ea typeface="宋体" panose="02010600030101010101" pitchFamily="2" charset="-122"/>
              <a:sym typeface="Arial"/>
            </a:endParaRPr>
          </a:p>
        </p:txBody>
      </p:sp>
      <p:sp>
        <p:nvSpPr>
          <p:cNvPr id="4" name="TextBox 3">
            <a:extLst>
              <a:ext uri="{FF2B5EF4-FFF2-40B4-BE49-F238E27FC236}">
                <a16:creationId xmlns:a16="http://schemas.microsoft.com/office/drawing/2014/main" id="{F57675C1-4B63-0343-B6A1-1062C8FD51DA}"/>
              </a:ext>
            </a:extLst>
          </p:cNvPr>
          <p:cNvSpPr txBox="1"/>
          <p:nvPr/>
        </p:nvSpPr>
        <p:spPr>
          <a:xfrm>
            <a:off x="3540653" y="6356352"/>
            <a:ext cx="5110694" cy="379656"/>
          </a:xfrm>
          <a:prstGeom prst="rect">
            <a:avLst/>
          </a:prstGeom>
          <a:noFill/>
        </p:spPr>
        <p:txBody>
          <a:bodyPr wrap="none" rtlCol="0">
            <a:spAutoFit/>
          </a:bodyPr>
          <a:lstStyle/>
          <a:p>
            <a:pPr algn="ctr" defTabSz="1219170">
              <a:buClr>
                <a:srgbClr val="000000"/>
              </a:buClr>
            </a:pPr>
            <a:r>
              <a:rPr lang="en-TW" sz="1867" kern="0" dirty="0">
                <a:solidFill>
                  <a:srgbClr val="000000"/>
                </a:solidFill>
                <a:latin typeface="Arial"/>
                <a:cs typeface="Arial"/>
                <a:sym typeface="Arial"/>
              </a:rPr>
              <a:t>Image Source: P. 240 of T</a:t>
            </a:r>
            <a:r>
              <a:rPr lang="en-US" sz="1867" kern="0" dirty="0">
                <a:solidFill>
                  <a:srgbClr val="000000"/>
                </a:solidFill>
                <a:latin typeface="Arial"/>
                <a:cs typeface="Arial"/>
                <a:sym typeface="Arial"/>
              </a:rPr>
              <a:t>h</a:t>
            </a:r>
            <a:r>
              <a:rPr lang="en-TW" sz="1867" kern="0" dirty="0">
                <a:solidFill>
                  <a:srgbClr val="000000"/>
                </a:solidFill>
                <a:latin typeface="Arial"/>
                <a:cs typeface="Arial"/>
                <a:sym typeface="Arial"/>
              </a:rPr>
              <a:t>e Master Algorithm</a:t>
            </a:r>
          </a:p>
        </p:txBody>
      </p:sp>
      <p:pic>
        <p:nvPicPr>
          <p:cNvPr id="21" name="Picture 20">
            <a:extLst>
              <a:ext uri="{FF2B5EF4-FFF2-40B4-BE49-F238E27FC236}">
                <a16:creationId xmlns:a16="http://schemas.microsoft.com/office/drawing/2014/main" id="{FE3D82A4-CD8A-C141-875D-C8F0D0BEF4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44233" y="5021133"/>
            <a:ext cx="864609" cy="1335219"/>
          </a:xfrm>
          <a:prstGeom prst="rect">
            <a:avLst/>
          </a:prstGeom>
        </p:spPr>
      </p:pic>
      <p:pic>
        <p:nvPicPr>
          <p:cNvPr id="22" name="Picture 2" descr=" ">
            <a:hlinkClick r:id="rId4"/>
            <a:extLst>
              <a:ext uri="{FF2B5EF4-FFF2-40B4-BE49-F238E27FC236}">
                <a16:creationId xmlns:a16="http://schemas.microsoft.com/office/drawing/2014/main" id="{AA8BB5A8-C186-ED4C-B5AD-48307CC497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58725" y="2001520"/>
            <a:ext cx="1141984" cy="14274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E3B4C51-3A2F-D446-98BF-CA431379D6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6238" y="5107419"/>
            <a:ext cx="864609" cy="1342563"/>
          </a:xfrm>
          <a:prstGeom prst="rect">
            <a:avLst/>
          </a:prstGeom>
          <a:ln w="25400">
            <a:solidFill>
              <a:schemeClr val="tx1"/>
            </a:solidFill>
          </a:ln>
          <a:effectLst>
            <a:softEdge rad="38100"/>
          </a:effectLst>
        </p:spPr>
      </p:pic>
      <p:pic>
        <p:nvPicPr>
          <p:cNvPr id="24" name="Picture 23">
            <a:hlinkClick r:id="rId7"/>
            <a:extLst>
              <a:ext uri="{FF2B5EF4-FFF2-40B4-BE49-F238E27FC236}">
                <a16:creationId xmlns:a16="http://schemas.microsoft.com/office/drawing/2014/main" id="{4C6AF5A1-3655-F841-9AA2-FC65559C27C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310813" y="5039920"/>
            <a:ext cx="1012667" cy="1241472"/>
          </a:xfrm>
          <a:prstGeom prst="rect">
            <a:avLst/>
          </a:prstGeom>
        </p:spPr>
      </p:pic>
      <p:pic>
        <p:nvPicPr>
          <p:cNvPr id="26" name="Picture 25">
            <a:hlinkClick r:id="rId9"/>
            <a:extLst>
              <a:ext uri="{FF2B5EF4-FFF2-40B4-BE49-F238E27FC236}">
                <a16:creationId xmlns:a16="http://schemas.microsoft.com/office/drawing/2014/main" id="{BE9DD8E8-AB00-5841-9829-9D8AE9ACCDA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56665" y="1943727"/>
            <a:ext cx="1128580" cy="1279829"/>
          </a:xfrm>
          <a:prstGeom prst="rect">
            <a:avLst/>
          </a:prstGeom>
        </p:spPr>
      </p:pic>
      <p:pic>
        <p:nvPicPr>
          <p:cNvPr id="27" name="Picture 26">
            <a:hlinkClick r:id="rId11"/>
            <a:extLst>
              <a:ext uri="{FF2B5EF4-FFF2-40B4-BE49-F238E27FC236}">
                <a16:creationId xmlns:a16="http://schemas.microsoft.com/office/drawing/2014/main" id="{B7191D6D-1E8A-5F4C-9D54-46FB2F816C7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118009" y="5107418"/>
            <a:ext cx="1012999" cy="1342561"/>
          </a:xfrm>
          <a:prstGeom prst="rect">
            <a:avLst/>
          </a:prstGeom>
        </p:spPr>
      </p:pic>
      <p:pic>
        <p:nvPicPr>
          <p:cNvPr id="28" name="Picture 1" descr="George Lakoff.jpg">
            <a:hlinkClick r:id="rId13"/>
            <a:extLst>
              <a:ext uri="{FF2B5EF4-FFF2-40B4-BE49-F238E27FC236}">
                <a16:creationId xmlns:a16="http://schemas.microsoft.com/office/drawing/2014/main" id="{E80E8CB4-0C61-FE47-A60A-F2007AEB1A9F}"/>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1530289" y="2012453"/>
            <a:ext cx="811892" cy="121127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hlinkClick r:id="rId15"/>
            <a:extLst>
              <a:ext uri="{FF2B5EF4-FFF2-40B4-BE49-F238E27FC236}">
                <a16:creationId xmlns:a16="http://schemas.microsoft.com/office/drawing/2014/main" id="{1D4FE88E-F58D-3045-91A3-40CF3323D5AB}"/>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522163" y="1739680"/>
            <a:ext cx="1773504" cy="1595120"/>
          </a:xfrm>
          <a:prstGeom prst="rect">
            <a:avLst/>
          </a:prstGeom>
        </p:spPr>
      </p:pic>
      <p:pic>
        <p:nvPicPr>
          <p:cNvPr id="16" name="Picture 15">
            <a:hlinkClick r:id="rId17"/>
            <a:extLst>
              <a:ext uri="{FF2B5EF4-FFF2-40B4-BE49-F238E27FC236}">
                <a16:creationId xmlns:a16="http://schemas.microsoft.com/office/drawing/2014/main" id="{D1A0F486-57E7-CA4D-BE48-4E082ADB55F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775621" y="1047846"/>
            <a:ext cx="653194" cy="971826"/>
          </a:xfrm>
          <a:prstGeom prst="rect">
            <a:avLst/>
          </a:prstGeom>
        </p:spPr>
      </p:pic>
      <p:pic>
        <p:nvPicPr>
          <p:cNvPr id="944130" name="Picture 2" descr="Foundations of Mathematical Logic">
            <a:hlinkClick r:id="rId19"/>
            <a:extLst>
              <a:ext uri="{FF2B5EF4-FFF2-40B4-BE49-F238E27FC236}">
                <a16:creationId xmlns:a16="http://schemas.microsoft.com/office/drawing/2014/main" id="{141003E7-FB86-F243-A7D5-3A44B66E46B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4927005" y="1069843"/>
            <a:ext cx="653194" cy="927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7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115577"/>
            <a:ext cx="11360800" cy="763600"/>
          </a:xfrm>
        </p:spPr>
        <p:txBody>
          <a:bodyPr/>
          <a:lstStyle/>
          <a:p>
            <a:pPr algn="ctr"/>
            <a:r>
              <a:rPr lang="en-US" dirty="0"/>
              <a:t> A few screen shot for basic data types?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25</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1B71D3CF-6A6F-134C-B81D-9AB6300030E7}"/>
              </a:ext>
            </a:extLst>
          </p:cNvPr>
          <p:cNvPicPr>
            <a:picLocks noChangeAspect="1"/>
          </p:cNvPicPr>
          <p:nvPr/>
        </p:nvPicPr>
        <p:blipFill>
          <a:blip r:embed="rId3"/>
          <a:stretch>
            <a:fillRect/>
          </a:stretch>
        </p:blipFill>
        <p:spPr>
          <a:xfrm>
            <a:off x="895391" y="1137009"/>
            <a:ext cx="3509048" cy="2411391"/>
          </a:xfrm>
          <a:prstGeom prst="rect">
            <a:avLst/>
          </a:prstGeom>
        </p:spPr>
      </p:pic>
      <p:pic>
        <p:nvPicPr>
          <p:cNvPr id="5" name="Picture 4">
            <a:hlinkClick r:id="rId4"/>
            <a:extLst>
              <a:ext uri="{FF2B5EF4-FFF2-40B4-BE49-F238E27FC236}">
                <a16:creationId xmlns:a16="http://schemas.microsoft.com/office/drawing/2014/main" id="{1421E09E-CBFB-B348-858F-BF4E8DC73B15}"/>
              </a:ext>
            </a:extLst>
          </p:cNvPr>
          <p:cNvPicPr>
            <a:picLocks noChangeAspect="1"/>
          </p:cNvPicPr>
          <p:nvPr/>
        </p:nvPicPr>
        <p:blipFill>
          <a:blip r:embed="rId5"/>
          <a:stretch>
            <a:fillRect/>
          </a:stretch>
        </p:blipFill>
        <p:spPr>
          <a:xfrm>
            <a:off x="8039654" y="1137009"/>
            <a:ext cx="3516612" cy="2411391"/>
          </a:xfrm>
          <a:prstGeom prst="rect">
            <a:avLst/>
          </a:prstGeom>
        </p:spPr>
      </p:pic>
      <p:pic>
        <p:nvPicPr>
          <p:cNvPr id="6" name="Picture 5">
            <a:hlinkClick r:id="rId6"/>
            <a:extLst>
              <a:ext uri="{FF2B5EF4-FFF2-40B4-BE49-F238E27FC236}">
                <a16:creationId xmlns:a16="http://schemas.microsoft.com/office/drawing/2014/main" id="{09A6BE45-A0EF-8E40-A4F6-D198C1E75B94}"/>
              </a:ext>
            </a:extLst>
          </p:cNvPr>
          <p:cNvPicPr>
            <a:picLocks noChangeAspect="1"/>
          </p:cNvPicPr>
          <p:nvPr/>
        </p:nvPicPr>
        <p:blipFill>
          <a:blip r:embed="rId7"/>
          <a:stretch>
            <a:fillRect/>
          </a:stretch>
        </p:blipFill>
        <p:spPr>
          <a:xfrm>
            <a:off x="895391" y="4080393"/>
            <a:ext cx="3509048" cy="2399631"/>
          </a:xfrm>
          <a:prstGeom prst="rect">
            <a:avLst/>
          </a:prstGeom>
        </p:spPr>
      </p:pic>
      <p:pic>
        <p:nvPicPr>
          <p:cNvPr id="8" name="Picture 7">
            <a:hlinkClick r:id="rId8"/>
            <a:extLst>
              <a:ext uri="{FF2B5EF4-FFF2-40B4-BE49-F238E27FC236}">
                <a16:creationId xmlns:a16="http://schemas.microsoft.com/office/drawing/2014/main" id="{AEF13FB9-603D-9D4C-B57B-DA7BEB269D84}"/>
              </a:ext>
            </a:extLst>
          </p:cNvPr>
          <p:cNvPicPr>
            <a:picLocks noChangeAspect="1"/>
          </p:cNvPicPr>
          <p:nvPr/>
        </p:nvPicPr>
        <p:blipFill>
          <a:blip r:embed="rId9"/>
          <a:stretch>
            <a:fillRect/>
          </a:stretch>
        </p:blipFill>
        <p:spPr>
          <a:xfrm>
            <a:off x="8039654" y="4068633"/>
            <a:ext cx="3526245" cy="2411391"/>
          </a:xfrm>
          <a:prstGeom prst="rect">
            <a:avLst/>
          </a:prstGeom>
        </p:spPr>
      </p:pic>
      <p:grpSp>
        <p:nvGrpSpPr>
          <p:cNvPr id="10" name="Group 9">
            <a:extLst>
              <a:ext uri="{FF2B5EF4-FFF2-40B4-BE49-F238E27FC236}">
                <a16:creationId xmlns:a16="http://schemas.microsoft.com/office/drawing/2014/main" id="{DA559D98-30EF-9C4E-BBAD-12516C17EF25}"/>
              </a:ext>
            </a:extLst>
          </p:cNvPr>
          <p:cNvGrpSpPr/>
          <p:nvPr/>
        </p:nvGrpSpPr>
        <p:grpSpPr>
          <a:xfrm>
            <a:off x="4310617" y="3105661"/>
            <a:ext cx="3822860" cy="1147875"/>
            <a:chOff x="1929239" y="2947810"/>
            <a:chExt cx="5795379" cy="1625330"/>
          </a:xfrm>
        </p:grpSpPr>
        <p:sp>
          <p:nvSpPr>
            <p:cNvPr id="12" name="Oval 11">
              <a:extLst>
                <a:ext uri="{FF2B5EF4-FFF2-40B4-BE49-F238E27FC236}">
                  <a16:creationId xmlns:a16="http://schemas.microsoft.com/office/drawing/2014/main" id="{A46EC79D-D659-924C-B032-1B41A3654FB2}"/>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nvGrpSpPr>
            <p:cNvPr id="13" name="Group 12">
              <a:extLst>
                <a:ext uri="{FF2B5EF4-FFF2-40B4-BE49-F238E27FC236}">
                  <a16:creationId xmlns:a16="http://schemas.microsoft.com/office/drawing/2014/main" id="{3D691251-B216-2F45-B397-91A91828D1FE}"/>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B302BB2B-CCD0-9044-9403-03C076C7734E}"/>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sp>
            <p:nvSpPr>
              <p:cNvPr id="37" name="Oval 36">
                <a:extLst>
                  <a:ext uri="{FF2B5EF4-FFF2-40B4-BE49-F238E27FC236}">
                    <a16:creationId xmlns:a16="http://schemas.microsoft.com/office/drawing/2014/main" id="{28F3BD87-C6D0-CE43-942A-F215AA8C789E}"/>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8BE29764-EC75-8849-A263-46A6FB538873}"/>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14B7A9A4-27B7-604C-91B9-5E2285A4350C}"/>
                </a:ext>
              </a:extLst>
            </p:cNvPr>
            <p:cNvSpPr/>
            <p:nvPr/>
          </p:nvSpPr>
          <p:spPr>
            <a:xfrm>
              <a:off x="2947373" y="3511819"/>
              <a:ext cx="1274913" cy="2651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D4D03B5B-EB81-8E48-878D-437290AA8F35}"/>
                </a:ext>
              </a:extLst>
            </p:cNvPr>
            <p:cNvSpPr/>
            <p:nvPr/>
          </p:nvSpPr>
          <p:spPr>
            <a:xfrm>
              <a:off x="4750805" y="3510346"/>
              <a:ext cx="1274913" cy="26517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FFFFFF"/>
                  </a:solidFill>
                  <a:latin typeface="Arial"/>
                  <a:sym typeface="Arial"/>
                </a:rPr>
                <a:t>Expression2</a:t>
              </a:r>
            </a:p>
          </p:txBody>
        </p:sp>
        <p:cxnSp>
          <p:nvCxnSpPr>
            <p:cNvPr id="17" name="Straight Arrow Connector 16">
              <a:extLst>
                <a:ext uri="{FF2B5EF4-FFF2-40B4-BE49-F238E27FC236}">
                  <a16:creationId xmlns:a16="http://schemas.microsoft.com/office/drawing/2014/main" id="{861ACC49-621B-B74D-99D1-D3F99581D058}"/>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503D8A-E3EC-344B-B50B-C75FE877F07E}"/>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C35C87-7EDD-7C42-A842-AA0F4F8578E8}"/>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93B22-DCC5-E847-BF02-453DEA34FF6F}"/>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4FEFB14-7AB5-D54D-803A-D300DDD90CE4}"/>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9DB2D665-FD26-8F44-9BF0-EBC7152F1BC7}"/>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889AF143-6A79-3544-9110-C22FFAF1D3FD}"/>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3E2E4E6D-8140-0445-B5E7-B5C217C171F4}"/>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0FD033-AC7D-5943-A674-FB3E6F45AE1A}"/>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CE61EC09-9D64-A745-9291-D8C194F1BF95}"/>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F3D26D99-69D8-7C4D-BB5B-1EAF8F0F55D1}"/>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667"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4322C42B-61BB-B744-986B-E1E0A5842F31}"/>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933"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1166E028-1164-1646-9425-A2E7228C2067}"/>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995BFD8-7A02-9347-8FC1-ED2F11E8A888}"/>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7A261F1-232E-4A40-A29F-30899F7F66EC}"/>
                </a:ext>
              </a:extLst>
            </p:cNvPr>
            <p:cNvSpPr/>
            <p:nvPr/>
          </p:nvSpPr>
          <p:spPr>
            <a:xfrm>
              <a:off x="6795125" y="3786139"/>
              <a:ext cx="384048" cy="3840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667"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862163CC-755A-4048-AE9B-DB65B76C03BF}"/>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7ABDD-EF5E-0C4C-A521-E0CE0B412E90}"/>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94B33F-12FA-C443-AEF1-B129468540F5}"/>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091C2586-BA6E-C84C-849D-FF070FEF697F}"/>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07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600" y="354149"/>
            <a:ext cx="11360800" cy="763600"/>
          </a:xfrm>
        </p:spPr>
        <p:txBody>
          <a:bodyPr/>
          <a:lstStyle/>
          <a:p>
            <a:pPr algn="ctr"/>
            <a:r>
              <a:rPr lang="en-US" dirty="0"/>
              <a:t>An issue in Name Space Management</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26</a:t>
            </a:fld>
            <a:endParaRPr lang="en" kern="0" dirty="0">
              <a:solidFill>
                <a:srgbClr val="595959"/>
              </a:solidFill>
              <a:latin typeface="Arial"/>
              <a:cs typeface="Arial"/>
              <a:sym typeface="Arial"/>
            </a:endParaRPr>
          </a:p>
        </p:txBody>
      </p:sp>
      <p:sp>
        <p:nvSpPr>
          <p:cNvPr id="10" name="AutoShape 2" descr="g">
            <a:extLst>
              <a:ext uri="{FF2B5EF4-FFF2-40B4-BE49-F238E27FC236}">
                <a16:creationId xmlns:a16="http://schemas.microsoft.com/office/drawing/2014/main" id="{80F25047-C612-6D42-8689-68E068880D93}"/>
              </a:ext>
            </a:extLst>
          </p:cNvPr>
          <p:cNvSpPr>
            <a:spLocks noChangeAspect="1" noChangeArrowheads="1"/>
          </p:cNvSpPr>
          <p:nvPr/>
        </p:nvSpPr>
        <p:spPr bwMode="auto">
          <a:xfrm>
            <a:off x="9182100" y="-141817"/>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1" name="AutoShape 3" descr="(curry f)">
            <a:extLst>
              <a:ext uri="{FF2B5EF4-FFF2-40B4-BE49-F238E27FC236}">
                <a16:creationId xmlns:a16="http://schemas.microsoft.com/office/drawing/2014/main" id="{F4D93124-F077-D047-BF54-FE5E705D3E4B}"/>
              </a:ext>
            </a:extLst>
          </p:cNvPr>
          <p:cNvSpPr>
            <a:spLocks noChangeAspect="1" noChangeArrowheads="1"/>
          </p:cNvSpPr>
          <p:nvPr/>
        </p:nvSpPr>
        <p:spPr bwMode="auto">
          <a:xfrm>
            <a:off x="13123333" y="-141817"/>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3" name="AutoShape 5" descr="g">
            <a:extLst>
              <a:ext uri="{FF2B5EF4-FFF2-40B4-BE49-F238E27FC236}">
                <a16:creationId xmlns:a16="http://schemas.microsoft.com/office/drawing/2014/main" id="{40FA191E-E074-7641-8F73-43A23F60708F}"/>
              </a:ext>
            </a:extLst>
          </p:cNvPr>
          <p:cNvSpPr>
            <a:spLocks noChangeAspect="1" noChangeArrowheads="1"/>
          </p:cNvSpPr>
          <p:nvPr/>
        </p:nvSpPr>
        <p:spPr bwMode="auto">
          <a:xfrm>
            <a:off x="9385300" y="61384"/>
            <a:ext cx="1524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14" name="AutoShape 6" descr="(curry f)">
            <a:extLst>
              <a:ext uri="{FF2B5EF4-FFF2-40B4-BE49-F238E27FC236}">
                <a16:creationId xmlns:a16="http://schemas.microsoft.com/office/drawing/2014/main" id="{E7B4BDAF-36B2-FC4D-BD09-8AACFD92758E}"/>
              </a:ext>
            </a:extLst>
          </p:cNvPr>
          <p:cNvSpPr>
            <a:spLocks noChangeAspect="1" noChangeArrowheads="1"/>
          </p:cNvSpPr>
          <p:nvPr/>
        </p:nvSpPr>
        <p:spPr bwMode="auto">
          <a:xfrm>
            <a:off x="13326533" y="61384"/>
            <a:ext cx="113453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25" name="TextBox 24">
            <a:extLst>
              <a:ext uri="{FF2B5EF4-FFF2-40B4-BE49-F238E27FC236}">
                <a16:creationId xmlns:a16="http://schemas.microsoft.com/office/drawing/2014/main" id="{650398AD-E5F5-F447-B1AD-E7D3BC8FF586}"/>
              </a:ext>
            </a:extLst>
          </p:cNvPr>
          <p:cNvSpPr txBox="1"/>
          <p:nvPr/>
        </p:nvSpPr>
        <p:spPr>
          <a:xfrm>
            <a:off x="2768102" y="6217621"/>
            <a:ext cx="9152965" cy="379656"/>
          </a:xfrm>
          <a:prstGeom prst="rect">
            <a:avLst/>
          </a:prstGeom>
          <a:noFill/>
        </p:spPr>
        <p:txBody>
          <a:bodyPr wrap="square" rtlCol="0">
            <a:spAutoFit/>
          </a:bodyPr>
          <a:lstStyle/>
          <a:p>
            <a:pPr defTabSz="1219170">
              <a:buClr>
                <a:srgbClr val="000000"/>
              </a:buClr>
            </a:pPr>
            <a:r>
              <a:rPr lang="en-US" sz="1867" kern="0" dirty="0">
                <a:solidFill>
                  <a:srgbClr val="000000"/>
                </a:solidFill>
                <a:latin typeface="Arial"/>
                <a:cs typeface="Arial"/>
                <a:sym typeface="Arial"/>
              </a:rPr>
              <a:t>	- excepts from </a:t>
            </a:r>
            <a:r>
              <a:rPr lang="en-US" sz="1867" kern="0" dirty="0">
                <a:solidFill>
                  <a:srgbClr val="000000"/>
                </a:solidFill>
                <a:latin typeface="Arial"/>
                <a:cs typeface="Arial"/>
                <a:sym typeface="Arial"/>
                <a:hlinkClick r:id="rId2"/>
              </a:rPr>
              <a:t>Internet Encyclopedia of Philosophy</a:t>
            </a:r>
            <a:endParaRPr lang="en-TW" sz="1867" kern="0" dirty="0">
              <a:solidFill>
                <a:srgbClr val="000000"/>
              </a:solidFill>
              <a:latin typeface="Arial"/>
              <a:cs typeface="Arial"/>
              <a:sym typeface="Arial"/>
            </a:endParaRPr>
          </a:p>
        </p:txBody>
      </p:sp>
      <p:sp>
        <p:nvSpPr>
          <p:cNvPr id="5" name="AutoShape 2" descr="\lambda">
            <a:extLst>
              <a:ext uri="{FF2B5EF4-FFF2-40B4-BE49-F238E27FC236}">
                <a16:creationId xmlns:a16="http://schemas.microsoft.com/office/drawing/2014/main" id="{A5E16317-4E7C-A94F-A755-88F312B7D5CE}"/>
              </a:ext>
            </a:extLst>
          </p:cNvPr>
          <p:cNvSpPr>
            <a:spLocks noChangeAspect="1" noChangeArrowheads="1"/>
          </p:cNvSpPr>
          <p:nvPr/>
        </p:nvSpPr>
        <p:spPr bwMode="auto">
          <a:xfrm>
            <a:off x="51293184" y="-122767"/>
            <a:ext cx="169333" cy="203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buClr>
                <a:srgbClr val="000000"/>
              </a:buClr>
            </a:pPr>
            <a:endParaRPr lang="en-TW" sz="1867" kern="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954603AD-28C5-7F4F-8AD7-B20A563BCF12}"/>
              </a:ext>
            </a:extLst>
          </p:cNvPr>
          <p:cNvSpPr txBox="1"/>
          <p:nvPr/>
        </p:nvSpPr>
        <p:spPr>
          <a:xfrm>
            <a:off x="543340" y="1878306"/>
            <a:ext cx="11105321" cy="3252878"/>
          </a:xfrm>
          <a:prstGeom prst="rect">
            <a:avLst/>
          </a:prstGeom>
          <a:noFill/>
        </p:spPr>
        <p:txBody>
          <a:bodyPr wrap="square" rtlCol="0">
            <a:spAutoFit/>
          </a:bodyPr>
          <a:lstStyle/>
          <a:p>
            <a:pPr algn="just" defTabSz="1219170" eaLnBrk="0" fontAlgn="base" hangingPunct="0">
              <a:spcBef>
                <a:spcPct val="0"/>
              </a:spcBef>
              <a:spcAft>
                <a:spcPct val="0"/>
              </a:spcAft>
            </a:pPr>
            <a:r>
              <a:rPr lang="en-TW" altLang="en-TW" sz="1867" kern="0" dirty="0">
                <a:solidFill>
                  <a:srgbClr val="000000"/>
                </a:solidFill>
                <a:latin typeface="Arial" panose="020B0604020202020204" pitchFamily="34" charset="0"/>
                <a:ea typeface="Georgia" panose="02040502050405020303" pitchFamily="18" charset="0"/>
                <a:cs typeface="Arial"/>
                <a:sym typeface="Arial"/>
              </a:rPr>
              <a:t>Over his career, Curry changed several times the words he used to denote the formal objects of a formal system. In his earliest work on combinatory logic, he called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entities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(using the German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Etwas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as a noun in his dissertation, which was written in German). However, in a discussion with a philosopher (whom he did not name in his later years), he was told that his use of that word implied some philosophical conclusions with which he disagreed. At that point, he decided to use the word “term” instead. It is now common to refer to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combinatory 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𝝺-terms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However, this caused him a problem when he was dealing with a formal system of logic with quantifiers, since the terms would be what are usually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formulas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there are other formal objects called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terms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So in the end, he coined his own word by taking the first syllable of the word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object</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and started calling them </a:t>
            </a:r>
            <a:r>
              <a:rPr lang="en-TW" altLang="en-TW" sz="1867" b="1" i="1" kern="0" dirty="0">
                <a:solidFill>
                  <a:srgbClr val="000000"/>
                </a:solidFill>
                <a:latin typeface="Arial" panose="020B0604020202020204" pitchFamily="34" charset="0"/>
                <a:ea typeface="Georgia" panose="02040502050405020303" pitchFamily="18" charset="0"/>
                <a:cs typeface="Arial"/>
                <a:sym typeface="Arial"/>
              </a:rPr>
              <a:t>obs</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To some people, the word </a:t>
            </a:r>
            <a:r>
              <a:rPr lang="en-TW" altLang="en-TW" sz="1867" b="1" kern="0" dirty="0">
                <a:solidFill>
                  <a:srgbClr val="000000"/>
                </a:solidFill>
                <a:latin typeface="Arial" panose="020B0604020202020204" pitchFamily="34" charset="0"/>
                <a:ea typeface="Georgia" panose="02040502050405020303" pitchFamily="18" charset="0"/>
                <a:cs typeface="Arial"/>
                <a:sym typeface="Arial"/>
              </a:rPr>
              <a:t>ob</a:t>
            </a:r>
            <a:r>
              <a:rPr lang="en-TW" altLang="en-TW" sz="1867" kern="0" dirty="0">
                <a:solidFill>
                  <a:srgbClr val="000000"/>
                </a:solidFill>
                <a:latin typeface="Arial" panose="020B0604020202020204" pitchFamily="34" charset="0"/>
                <a:ea typeface="Georgia" panose="02040502050405020303" pitchFamily="18" charset="0"/>
                <a:cs typeface="Arial"/>
                <a:sym typeface="Arial"/>
              </a:rPr>
              <a:t> appeared to refer specifically to combinatory logic, but in fact Curry used the word for formal objects of any kind of formal system.</a:t>
            </a:r>
            <a:endParaRPr lang="en-TW" altLang="en-TW" sz="2667"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3356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a:xfrm>
            <a:off x="6870915" y="6333200"/>
            <a:ext cx="731600" cy="524800"/>
          </a:xfrm>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27</a:t>
            </a:fld>
            <a:endParaRPr lang="en" kern="0" dirty="0">
              <a:solidFill>
                <a:srgbClr val="595959"/>
              </a:solidFill>
              <a:latin typeface="Arial"/>
              <a:cs typeface="Arial"/>
              <a:sym typeface="Arial"/>
            </a:endParaRPr>
          </a:p>
        </p:txBody>
      </p:sp>
      <p:pic>
        <p:nvPicPr>
          <p:cNvPr id="12" name="Picture 11">
            <a:hlinkClick r:id="rId3"/>
            <a:extLst>
              <a:ext uri="{FF2B5EF4-FFF2-40B4-BE49-F238E27FC236}">
                <a16:creationId xmlns:a16="http://schemas.microsoft.com/office/drawing/2014/main" id="{4F62B728-9B8D-3F4B-A13B-4974B187365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338" y="2456442"/>
            <a:ext cx="2986196" cy="1934367"/>
          </a:xfrm>
          <a:prstGeom prst="rect">
            <a:avLst/>
          </a:prstGeom>
        </p:spPr>
      </p:pic>
      <p:pic>
        <p:nvPicPr>
          <p:cNvPr id="1026" name="Picture 2">
            <a:hlinkClick r:id="rId5"/>
            <a:extLst>
              <a:ext uri="{FF2B5EF4-FFF2-40B4-BE49-F238E27FC236}">
                <a16:creationId xmlns:a16="http://schemas.microsoft.com/office/drawing/2014/main" id="{0AE2A0AE-AB46-B74D-ABB9-8EBA6955005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7072" y="1863687"/>
            <a:ext cx="3994928" cy="286298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D23CD9D7-4E1C-F846-99BD-5A5E11D11061}"/>
              </a:ext>
            </a:extLst>
          </p:cNvPr>
          <p:cNvSpPr/>
          <p:nvPr/>
        </p:nvSpPr>
        <p:spPr>
          <a:xfrm>
            <a:off x="5116667" y="1347098"/>
            <a:ext cx="1944120" cy="7083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Energy</a:t>
            </a:r>
          </a:p>
          <a:p>
            <a:pPr algn="ctr" defTabSz="1219170">
              <a:buClr>
                <a:srgbClr val="000000"/>
              </a:buClr>
            </a:pPr>
            <a:r>
              <a:rPr lang="en-TW" sz="1867" kern="0" dirty="0">
                <a:solidFill>
                  <a:srgbClr val="FFFFFF"/>
                </a:solidFill>
                <a:latin typeface="Arial"/>
                <a:sym typeface="Arial"/>
              </a:rPr>
              <a:t>(Initial Object)</a:t>
            </a:r>
          </a:p>
        </p:txBody>
      </p:sp>
      <p:sp>
        <p:nvSpPr>
          <p:cNvPr id="22" name="Rounded Rectangle 21">
            <a:extLst>
              <a:ext uri="{FF2B5EF4-FFF2-40B4-BE49-F238E27FC236}">
                <a16:creationId xmlns:a16="http://schemas.microsoft.com/office/drawing/2014/main" id="{DA7948DE-F39E-314C-A0B1-7F417D0C67C1}"/>
              </a:ext>
            </a:extLst>
          </p:cNvPr>
          <p:cNvSpPr/>
          <p:nvPr/>
        </p:nvSpPr>
        <p:spPr>
          <a:xfrm>
            <a:off x="5394683" y="2330769"/>
            <a:ext cx="138694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Financial</a:t>
            </a:r>
          </a:p>
        </p:txBody>
      </p:sp>
      <p:sp>
        <p:nvSpPr>
          <p:cNvPr id="26" name="Rounded Rectangle 25">
            <a:extLst>
              <a:ext uri="{FF2B5EF4-FFF2-40B4-BE49-F238E27FC236}">
                <a16:creationId xmlns:a16="http://schemas.microsoft.com/office/drawing/2014/main" id="{E044516A-6A9D-0642-BA08-3D8B10017C4C}"/>
              </a:ext>
            </a:extLst>
          </p:cNvPr>
          <p:cNvSpPr/>
          <p:nvPr/>
        </p:nvSpPr>
        <p:spPr>
          <a:xfrm>
            <a:off x="5571993" y="2912191"/>
            <a:ext cx="1032324" cy="38299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Food</a:t>
            </a:r>
          </a:p>
        </p:txBody>
      </p:sp>
      <p:sp>
        <p:nvSpPr>
          <p:cNvPr id="27" name="Rounded Rectangle 26">
            <a:extLst>
              <a:ext uri="{FF2B5EF4-FFF2-40B4-BE49-F238E27FC236}">
                <a16:creationId xmlns:a16="http://schemas.microsoft.com/office/drawing/2014/main" id="{9BE27749-0292-CD43-B43C-7AB2C3C64EDE}"/>
              </a:ext>
            </a:extLst>
          </p:cNvPr>
          <p:cNvSpPr/>
          <p:nvPr/>
        </p:nvSpPr>
        <p:spPr>
          <a:xfrm>
            <a:off x="4145181" y="3743566"/>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Air</a:t>
            </a:r>
          </a:p>
        </p:txBody>
      </p:sp>
      <p:sp>
        <p:nvSpPr>
          <p:cNvPr id="29" name="Rounded Rectangle 28">
            <a:extLst>
              <a:ext uri="{FF2B5EF4-FFF2-40B4-BE49-F238E27FC236}">
                <a16:creationId xmlns:a16="http://schemas.microsoft.com/office/drawing/2014/main" id="{87FF00FD-0D54-0A4A-AA56-E8C755713C92}"/>
              </a:ext>
            </a:extLst>
          </p:cNvPr>
          <p:cNvSpPr/>
          <p:nvPr/>
        </p:nvSpPr>
        <p:spPr>
          <a:xfrm>
            <a:off x="5709026" y="3720785"/>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Health</a:t>
            </a:r>
          </a:p>
        </p:txBody>
      </p:sp>
      <p:sp>
        <p:nvSpPr>
          <p:cNvPr id="30" name="Rounded Rectangle 29">
            <a:extLst>
              <a:ext uri="{FF2B5EF4-FFF2-40B4-BE49-F238E27FC236}">
                <a16:creationId xmlns:a16="http://schemas.microsoft.com/office/drawing/2014/main" id="{8C27687C-277C-3647-A205-44D917748E84}"/>
              </a:ext>
            </a:extLst>
          </p:cNvPr>
          <p:cNvSpPr/>
          <p:nvPr/>
        </p:nvSpPr>
        <p:spPr>
          <a:xfrm>
            <a:off x="7270130" y="3720783"/>
            <a:ext cx="1032324" cy="382991"/>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 Water</a:t>
            </a:r>
          </a:p>
        </p:txBody>
      </p:sp>
      <p:sp>
        <p:nvSpPr>
          <p:cNvPr id="32" name="Rounded Rectangle 31">
            <a:extLst>
              <a:ext uri="{FF2B5EF4-FFF2-40B4-BE49-F238E27FC236}">
                <a16:creationId xmlns:a16="http://schemas.microsoft.com/office/drawing/2014/main" id="{8E81B925-BDAE-9F4E-BE19-B1E76F3F06E0}"/>
              </a:ext>
            </a:extLst>
          </p:cNvPr>
          <p:cNvSpPr/>
          <p:nvPr/>
        </p:nvSpPr>
        <p:spPr>
          <a:xfrm>
            <a:off x="4412193" y="5960870"/>
            <a:ext cx="3351920" cy="70473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Bio Diversity</a:t>
            </a:r>
          </a:p>
          <a:p>
            <a:pPr algn="ctr" defTabSz="1219170">
              <a:buClr>
                <a:srgbClr val="000000"/>
              </a:buClr>
            </a:pPr>
            <a:r>
              <a:rPr lang="en-TW" sz="1867" kern="0" dirty="0">
                <a:solidFill>
                  <a:srgbClr val="FFFFFF"/>
                </a:solidFill>
                <a:latin typeface="Arial"/>
                <a:sym typeface="Arial"/>
              </a:rPr>
              <a:t>(Terminal Object)</a:t>
            </a:r>
          </a:p>
        </p:txBody>
      </p:sp>
      <p:sp>
        <p:nvSpPr>
          <p:cNvPr id="33" name="Rounded Rectangle 32">
            <a:extLst>
              <a:ext uri="{FF2B5EF4-FFF2-40B4-BE49-F238E27FC236}">
                <a16:creationId xmlns:a16="http://schemas.microsoft.com/office/drawing/2014/main" id="{94434508-86EA-EA46-AD75-0D845B185BBA}"/>
              </a:ext>
            </a:extLst>
          </p:cNvPr>
          <p:cNvSpPr/>
          <p:nvPr/>
        </p:nvSpPr>
        <p:spPr>
          <a:xfrm>
            <a:off x="4093782" y="4874802"/>
            <a:ext cx="1815815" cy="382991"/>
          </a:xfrm>
          <a:prstGeom prst="roundRect">
            <a:avLst/>
          </a:prstGeom>
          <a:solidFill>
            <a:srgbClr val="008FA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Internal Social</a:t>
            </a:r>
          </a:p>
        </p:txBody>
      </p:sp>
      <p:sp>
        <p:nvSpPr>
          <p:cNvPr id="35" name="Rounded Rectangle 34">
            <a:extLst>
              <a:ext uri="{FF2B5EF4-FFF2-40B4-BE49-F238E27FC236}">
                <a16:creationId xmlns:a16="http://schemas.microsoft.com/office/drawing/2014/main" id="{6268FB50-678E-A842-9188-A76FF8EB51D1}"/>
              </a:ext>
            </a:extLst>
          </p:cNvPr>
          <p:cNvSpPr/>
          <p:nvPr/>
        </p:nvSpPr>
        <p:spPr>
          <a:xfrm>
            <a:off x="6414053" y="4874384"/>
            <a:ext cx="2063300" cy="389043"/>
          </a:xfrm>
          <a:prstGeom prst="roundRect">
            <a:avLst/>
          </a:prstGeom>
          <a:solidFill>
            <a:srgbClr val="FDC5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867" kern="0" dirty="0">
                <a:solidFill>
                  <a:srgbClr val="FFFFFF"/>
                </a:solidFill>
                <a:latin typeface="Arial"/>
                <a:sym typeface="Arial"/>
              </a:rPr>
              <a:t>External Social</a:t>
            </a:r>
          </a:p>
        </p:txBody>
      </p:sp>
      <p:cxnSp>
        <p:nvCxnSpPr>
          <p:cNvPr id="36" name="Straight Arrow Connector 35">
            <a:extLst>
              <a:ext uri="{FF2B5EF4-FFF2-40B4-BE49-F238E27FC236}">
                <a16:creationId xmlns:a16="http://schemas.microsoft.com/office/drawing/2014/main" id="{A333BC61-9CB7-A74A-9CC1-F8A96102EC43}"/>
              </a:ext>
            </a:extLst>
          </p:cNvPr>
          <p:cNvCxnSpPr>
            <a:cxnSpLocks/>
            <a:stCxn id="6" idx="2"/>
            <a:endCxn id="22" idx="0"/>
          </p:cNvCxnSpPr>
          <p:nvPr/>
        </p:nvCxnSpPr>
        <p:spPr>
          <a:xfrm flipH="1">
            <a:off x="6088155" y="2055496"/>
            <a:ext cx="572" cy="275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0ED6D4A-EBCC-574B-9B7D-1191EFE2B81A}"/>
              </a:ext>
            </a:extLst>
          </p:cNvPr>
          <p:cNvCxnSpPr>
            <a:cxnSpLocks/>
            <a:stCxn id="22" idx="2"/>
            <a:endCxn id="26" idx="0"/>
          </p:cNvCxnSpPr>
          <p:nvPr/>
        </p:nvCxnSpPr>
        <p:spPr>
          <a:xfrm>
            <a:off x="6088155" y="2713759"/>
            <a:ext cx="0" cy="19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B3DA2FB-3AB7-6F49-8797-C7F3150EE31B}"/>
              </a:ext>
            </a:extLst>
          </p:cNvPr>
          <p:cNvCxnSpPr>
            <a:cxnSpLocks/>
            <a:stCxn id="26" idx="1"/>
            <a:endCxn id="27" idx="0"/>
          </p:cNvCxnSpPr>
          <p:nvPr/>
        </p:nvCxnSpPr>
        <p:spPr>
          <a:xfrm flipH="1">
            <a:off x="4661344" y="3103687"/>
            <a:ext cx="910649" cy="63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C97B3E-FECE-7647-B4E9-727EBFF71B3C}"/>
              </a:ext>
            </a:extLst>
          </p:cNvPr>
          <p:cNvCxnSpPr>
            <a:cxnSpLocks/>
            <a:stCxn id="26" idx="2"/>
            <a:endCxn id="29" idx="0"/>
          </p:cNvCxnSpPr>
          <p:nvPr/>
        </p:nvCxnSpPr>
        <p:spPr>
          <a:xfrm>
            <a:off x="6088156" y="3295181"/>
            <a:ext cx="137033" cy="42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81E32A5-0CDC-904E-A4F7-A9F6F61D99D3}"/>
              </a:ext>
            </a:extLst>
          </p:cNvPr>
          <p:cNvCxnSpPr>
            <a:cxnSpLocks/>
            <a:stCxn id="26" idx="3"/>
            <a:endCxn id="30" idx="0"/>
          </p:cNvCxnSpPr>
          <p:nvPr/>
        </p:nvCxnSpPr>
        <p:spPr>
          <a:xfrm>
            <a:off x="6604316" y="3103687"/>
            <a:ext cx="1181976" cy="617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8272367-8804-E047-A9F0-7FC0D19E14F6}"/>
              </a:ext>
            </a:extLst>
          </p:cNvPr>
          <p:cNvCxnSpPr>
            <a:cxnSpLocks/>
            <a:stCxn id="27" idx="2"/>
            <a:endCxn id="33" idx="0"/>
          </p:cNvCxnSpPr>
          <p:nvPr/>
        </p:nvCxnSpPr>
        <p:spPr>
          <a:xfrm>
            <a:off x="4661343" y="4126556"/>
            <a:ext cx="340347" cy="748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EC21D72-7E8A-8E47-A843-CD166CF82112}"/>
              </a:ext>
            </a:extLst>
          </p:cNvPr>
          <p:cNvCxnSpPr>
            <a:cxnSpLocks/>
            <a:stCxn id="29" idx="2"/>
          </p:cNvCxnSpPr>
          <p:nvPr/>
        </p:nvCxnSpPr>
        <p:spPr>
          <a:xfrm flipH="1">
            <a:off x="5081868" y="4103775"/>
            <a:ext cx="1143320" cy="72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F11F617-749D-284D-AAEB-4A7C9E1169D4}"/>
              </a:ext>
            </a:extLst>
          </p:cNvPr>
          <p:cNvCxnSpPr>
            <a:cxnSpLocks/>
            <a:stCxn id="29" idx="2"/>
            <a:endCxn id="35" idx="0"/>
          </p:cNvCxnSpPr>
          <p:nvPr/>
        </p:nvCxnSpPr>
        <p:spPr>
          <a:xfrm>
            <a:off x="6225188" y="4103776"/>
            <a:ext cx="1220515" cy="77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F609EEC-E197-DD40-9FA6-8BEC5012583D}"/>
              </a:ext>
            </a:extLst>
          </p:cNvPr>
          <p:cNvCxnSpPr>
            <a:cxnSpLocks/>
            <a:stCxn id="30" idx="2"/>
            <a:endCxn id="35" idx="0"/>
          </p:cNvCxnSpPr>
          <p:nvPr/>
        </p:nvCxnSpPr>
        <p:spPr>
          <a:xfrm flipH="1">
            <a:off x="7445703" y="4103773"/>
            <a:ext cx="340589"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9EAA9D-F637-B940-BA2A-BD1066568054}"/>
              </a:ext>
            </a:extLst>
          </p:cNvPr>
          <p:cNvCxnSpPr>
            <a:cxnSpLocks/>
            <a:stCxn id="35" idx="2"/>
            <a:endCxn id="32" idx="0"/>
          </p:cNvCxnSpPr>
          <p:nvPr/>
        </p:nvCxnSpPr>
        <p:spPr>
          <a:xfrm flipH="1">
            <a:off x="6088154" y="5263427"/>
            <a:ext cx="1357549" cy="697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B741ACF-0506-2548-8801-50B4B4DAFC39}"/>
              </a:ext>
            </a:extLst>
          </p:cNvPr>
          <p:cNvCxnSpPr>
            <a:cxnSpLocks/>
            <a:stCxn id="33" idx="2"/>
            <a:endCxn id="32" idx="0"/>
          </p:cNvCxnSpPr>
          <p:nvPr/>
        </p:nvCxnSpPr>
        <p:spPr>
          <a:xfrm>
            <a:off x="5001689" y="5257792"/>
            <a:ext cx="1086464" cy="70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ED2C2D49-6170-6243-B9C9-0F0EC4B69D91}"/>
              </a:ext>
            </a:extLst>
          </p:cNvPr>
          <p:cNvSpPr txBox="1"/>
          <p:nvPr/>
        </p:nvSpPr>
        <p:spPr>
          <a:xfrm>
            <a:off x="7786291" y="6108051"/>
            <a:ext cx="2417650"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rPr>
              <a:t>Learning and Growth</a:t>
            </a:r>
          </a:p>
        </p:txBody>
      </p:sp>
    </p:spTree>
    <p:extLst>
      <p:ext uri="{BB962C8B-B14F-4D97-AF65-F5344CB8AC3E}">
        <p14:creationId xmlns:p14="http://schemas.microsoft.com/office/powerpoint/2010/main" val="4264977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a:xfrm>
            <a:off x="415599" y="357788"/>
            <a:ext cx="11360800" cy="763600"/>
          </a:xfrm>
        </p:spPr>
        <p:txBody>
          <a:bodyPr/>
          <a:lstStyle/>
          <a:p>
            <a:pPr algn="ctr"/>
            <a:r>
              <a:rPr lang="en-US" dirty="0"/>
              <a:t>Color code and rearrange the “Balanced Index”</a:t>
            </a:r>
          </a:p>
        </p:txBody>
      </p:sp>
      <p:pic>
        <p:nvPicPr>
          <p:cNvPr id="3" name="Picture 2">
            <a:hlinkClick r:id="rId3"/>
            <a:extLst>
              <a:ext uri="{FF2B5EF4-FFF2-40B4-BE49-F238E27FC236}">
                <a16:creationId xmlns:a16="http://schemas.microsoft.com/office/drawing/2014/main" id="{FCE6DAB6-DC84-2146-AC64-AA1DCFE34E74}"/>
              </a:ext>
            </a:extLst>
          </p:cNvPr>
          <p:cNvPicPr>
            <a:picLocks noChangeAspect="1"/>
          </p:cNvPicPr>
          <p:nvPr/>
        </p:nvPicPr>
        <p:blipFill>
          <a:blip r:embed="rId4"/>
          <a:stretch>
            <a:fillRect/>
          </a:stretch>
        </p:blipFill>
        <p:spPr>
          <a:xfrm>
            <a:off x="2326446" y="1388126"/>
            <a:ext cx="7539109" cy="4896133"/>
          </a:xfrm>
          <a:prstGeom prst="rect">
            <a:avLst/>
          </a:prstGeom>
        </p:spPr>
      </p:pic>
      <p:sp>
        <p:nvSpPr>
          <p:cNvPr id="5" name="TextBox 4">
            <a:extLst>
              <a:ext uri="{FF2B5EF4-FFF2-40B4-BE49-F238E27FC236}">
                <a16:creationId xmlns:a16="http://schemas.microsoft.com/office/drawing/2014/main" id="{33F62517-F8BE-F346-B90F-3AF2AD152007}"/>
              </a:ext>
            </a:extLst>
          </p:cNvPr>
          <p:cNvSpPr txBox="1"/>
          <p:nvPr/>
        </p:nvSpPr>
        <p:spPr>
          <a:xfrm>
            <a:off x="2537010" y="6345811"/>
            <a:ext cx="7117977" cy="379656"/>
          </a:xfrm>
          <a:prstGeom prst="rect">
            <a:avLst/>
          </a:prstGeom>
          <a:noFill/>
        </p:spPr>
        <p:txBody>
          <a:bodyPr wrap="square" rtlCol="0">
            <a:spAutoFit/>
          </a:bodyPr>
          <a:lstStyle/>
          <a:p>
            <a:pPr algn="ctr" defTabSz="1219170">
              <a:buClr>
                <a:srgbClr val="000000"/>
              </a:buClr>
            </a:pPr>
            <a:r>
              <a:rPr lang="en-TW" sz="1867" kern="0" dirty="0">
                <a:solidFill>
                  <a:srgbClr val="000000"/>
                </a:solidFill>
                <a:latin typeface="Arial"/>
                <a:cs typeface="Arial"/>
                <a:sym typeface="Arial"/>
              </a:rPr>
              <a:t>Professor Dave Explains:  </a:t>
            </a:r>
            <a:r>
              <a:rPr lang="en-TW" sz="1867" kern="0" dirty="0">
                <a:solidFill>
                  <a:srgbClr val="000000"/>
                </a:solidFill>
                <a:latin typeface="Arial"/>
                <a:cs typeface="Arial"/>
                <a:sym typeface="Arial"/>
                <a:hlinkClick r:id="rId5"/>
              </a:rPr>
              <a:t>The Cell Cycle and its Regulation</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114949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D50D04B2-8461-344F-BB1B-53ADCDB0D128}"/>
              </a:ext>
            </a:extLst>
          </p:cNvPr>
          <p:cNvPicPr>
            <a:picLocks noChangeAspect="1"/>
          </p:cNvPicPr>
          <p:nvPr/>
        </p:nvPicPr>
        <p:blipFill>
          <a:blip r:embed="rId4"/>
          <a:stretch>
            <a:fillRect/>
          </a:stretch>
        </p:blipFill>
        <p:spPr>
          <a:xfrm>
            <a:off x="3981994" y="4491929"/>
            <a:ext cx="2114007" cy="1832139"/>
          </a:xfrm>
          <a:prstGeom prst="rect">
            <a:avLst/>
          </a:prstGeom>
        </p:spPr>
      </p:pic>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All System can be approximated as Partially Ordered Set</a:t>
            </a:r>
            <a:endParaRPr dirty="0">
              <a:solidFill>
                <a:schemeClr val="tx1"/>
              </a:solidFill>
            </a:endParaRPr>
          </a:p>
        </p:txBody>
      </p:sp>
      <p:sp>
        <p:nvSpPr>
          <p:cNvPr id="3" name="Slide Number Placeholder 2">
            <a:extLst>
              <a:ext uri="{FF2B5EF4-FFF2-40B4-BE49-F238E27FC236}">
                <a16:creationId xmlns:a16="http://schemas.microsoft.com/office/drawing/2014/main" id="{DE55816F-8CFD-FD40-9DB7-AADD45F43FCA}"/>
              </a:ext>
            </a:extLst>
          </p:cNvPr>
          <p:cNvSpPr>
            <a:spLocks noGrp="1"/>
          </p:cNvSpPr>
          <p:nvPr>
            <p:ph type="sldNum" idx="12"/>
          </p:nvPr>
        </p:nvSpPr>
        <p:spPr/>
        <p:txBody>
          <a:bodyPr/>
          <a:lstStyle/>
          <a:p>
            <a:fld id="{00000000-1234-1234-1234-123412341234}" type="slidenum">
              <a:rPr lang="en" smtClean="0"/>
              <a:pPr/>
              <a:t>29</a:t>
            </a:fld>
            <a:endParaRPr lang="en" dirty="0"/>
          </a:p>
        </p:txBody>
      </p:sp>
      <p:pic>
        <p:nvPicPr>
          <p:cNvPr id="4" name="Picture 3">
            <a:hlinkClick r:id="rId5"/>
            <a:extLst>
              <a:ext uri="{FF2B5EF4-FFF2-40B4-BE49-F238E27FC236}">
                <a16:creationId xmlns:a16="http://schemas.microsoft.com/office/drawing/2014/main" id="{3BFDF254-BAC3-E040-8EE6-ADA24C9B498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5909" y="2140059"/>
            <a:ext cx="3204308" cy="2443596"/>
          </a:xfrm>
          <a:prstGeom prst="rect">
            <a:avLst/>
          </a:prstGeom>
        </p:spPr>
      </p:pic>
      <p:pic>
        <p:nvPicPr>
          <p:cNvPr id="5" name="Picture 4">
            <a:hlinkClick r:id="rId7"/>
            <a:extLst>
              <a:ext uri="{FF2B5EF4-FFF2-40B4-BE49-F238E27FC236}">
                <a16:creationId xmlns:a16="http://schemas.microsoft.com/office/drawing/2014/main" id="{DD17BD57-7455-FA41-84CA-F70F140592FA}"/>
              </a:ext>
            </a:extLst>
          </p:cNvPr>
          <p:cNvPicPr>
            <a:picLocks noChangeAspect="1"/>
          </p:cNvPicPr>
          <p:nvPr/>
        </p:nvPicPr>
        <p:blipFill>
          <a:blip r:embed="rId8"/>
          <a:stretch>
            <a:fillRect/>
          </a:stretch>
        </p:blipFill>
        <p:spPr>
          <a:xfrm>
            <a:off x="709333" y="4737431"/>
            <a:ext cx="2985152" cy="1670795"/>
          </a:xfrm>
          <a:prstGeom prst="rect">
            <a:avLst/>
          </a:prstGeom>
        </p:spPr>
      </p:pic>
      <p:pic>
        <p:nvPicPr>
          <p:cNvPr id="8" name="Picture 7">
            <a:extLst>
              <a:ext uri="{FF2B5EF4-FFF2-40B4-BE49-F238E27FC236}">
                <a16:creationId xmlns:a16="http://schemas.microsoft.com/office/drawing/2014/main" id="{C9221C58-E55A-B346-89D0-228D90E36CAE}"/>
              </a:ext>
            </a:extLst>
          </p:cNvPr>
          <p:cNvPicPr>
            <a:picLocks noChangeAspect="1"/>
          </p:cNvPicPr>
          <p:nvPr/>
        </p:nvPicPr>
        <p:blipFill>
          <a:blip r:embed="rId9"/>
          <a:stretch>
            <a:fillRect/>
          </a:stretch>
        </p:blipFill>
        <p:spPr>
          <a:xfrm>
            <a:off x="3705395" y="1356968"/>
            <a:ext cx="4001477" cy="1509817"/>
          </a:xfrm>
          <a:prstGeom prst="rect">
            <a:avLst/>
          </a:prstGeom>
        </p:spPr>
      </p:pic>
      <p:pic>
        <p:nvPicPr>
          <p:cNvPr id="6" name="Picture 5">
            <a:hlinkClick r:id="rId7"/>
            <a:extLst>
              <a:ext uri="{FF2B5EF4-FFF2-40B4-BE49-F238E27FC236}">
                <a16:creationId xmlns:a16="http://schemas.microsoft.com/office/drawing/2014/main" id="{49D55142-5CEF-944B-B026-E09A097F424B}"/>
              </a:ext>
            </a:extLst>
          </p:cNvPr>
          <p:cNvPicPr>
            <a:picLocks noChangeAspect="1"/>
          </p:cNvPicPr>
          <p:nvPr/>
        </p:nvPicPr>
        <p:blipFill>
          <a:blip r:embed="rId10"/>
          <a:stretch>
            <a:fillRect/>
          </a:stretch>
        </p:blipFill>
        <p:spPr>
          <a:xfrm>
            <a:off x="1078721" y="5079641"/>
            <a:ext cx="2759519" cy="1186040"/>
          </a:xfrm>
          <a:prstGeom prst="rect">
            <a:avLst/>
          </a:prstGeom>
        </p:spPr>
      </p:pic>
      <p:pic>
        <p:nvPicPr>
          <p:cNvPr id="7" name="Picture 6">
            <a:extLst>
              <a:ext uri="{FF2B5EF4-FFF2-40B4-BE49-F238E27FC236}">
                <a16:creationId xmlns:a16="http://schemas.microsoft.com/office/drawing/2014/main" id="{37335549-B65A-5149-B9C6-E4AFD3D4CEC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693365" y="1983926"/>
            <a:ext cx="1518897" cy="2443596"/>
          </a:xfrm>
          <a:prstGeom prst="rect">
            <a:avLst/>
          </a:prstGeom>
        </p:spPr>
      </p:pic>
      <p:pic>
        <p:nvPicPr>
          <p:cNvPr id="2050" name="Picture 2">
            <a:hlinkClick r:id="rId12"/>
            <a:extLst>
              <a:ext uri="{FF2B5EF4-FFF2-40B4-BE49-F238E27FC236}">
                <a16:creationId xmlns:a16="http://schemas.microsoft.com/office/drawing/2014/main" id="{72DE7EF9-9576-2B45-BC18-B24FB3226D1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692555" y="1356967"/>
            <a:ext cx="4570696" cy="51456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FBB8C21-7920-9342-9B02-7B9E60DFA38E}"/>
              </a:ext>
            </a:extLst>
          </p:cNvPr>
          <p:cNvSpPr txBox="1"/>
          <p:nvPr/>
        </p:nvSpPr>
        <p:spPr>
          <a:xfrm>
            <a:off x="7097902" y="6408226"/>
            <a:ext cx="3714478" cy="318100"/>
          </a:xfrm>
          <a:prstGeom prst="rect">
            <a:avLst/>
          </a:prstGeom>
          <a:noFill/>
        </p:spPr>
        <p:txBody>
          <a:bodyPr wrap="none" rtlCol="0">
            <a:spAutoFit/>
          </a:bodyPr>
          <a:lstStyle/>
          <a:p>
            <a:r>
              <a:rPr lang="en-US" sz="1467" b="1" dirty="0"/>
              <a:t>Numbers are </a:t>
            </a:r>
            <a:r>
              <a:rPr lang="en-US" sz="1467" b="1" i="1" dirty="0">
                <a:hlinkClick r:id="rId14" tooltip="Natural transformations on Wikipedia"/>
              </a:rPr>
              <a:t>naturally related</a:t>
            </a:r>
            <a:r>
              <a:rPr lang="en-US" sz="1467" b="1" dirty="0"/>
              <a:t> to Music</a:t>
            </a:r>
            <a:r>
              <a:rPr lang="en-US" sz="1467" dirty="0"/>
              <a:t>:</a:t>
            </a:r>
            <a:endParaRPr lang="en-TW" sz="1467" dirty="0"/>
          </a:p>
        </p:txBody>
      </p:sp>
    </p:spTree>
    <p:extLst>
      <p:ext uri="{BB962C8B-B14F-4D97-AF65-F5344CB8AC3E}">
        <p14:creationId xmlns:p14="http://schemas.microsoft.com/office/powerpoint/2010/main" val="2623222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Algebraic features of Data Types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pic>
        <p:nvPicPr>
          <p:cNvPr id="4" name="Picture 3">
            <a:hlinkClick r:id="rId3"/>
            <a:extLst>
              <a:ext uri="{FF2B5EF4-FFF2-40B4-BE49-F238E27FC236}">
                <a16:creationId xmlns:a16="http://schemas.microsoft.com/office/drawing/2014/main" id="{3EBC41FF-2DA3-E243-9993-D74775452020}"/>
              </a:ext>
            </a:extLst>
          </p:cNvPr>
          <p:cNvPicPr>
            <a:picLocks noChangeAspect="1"/>
          </p:cNvPicPr>
          <p:nvPr/>
        </p:nvPicPr>
        <p:blipFill>
          <a:blip r:embed="rId4"/>
          <a:stretch>
            <a:fillRect/>
          </a:stretch>
        </p:blipFill>
        <p:spPr>
          <a:xfrm>
            <a:off x="5167158" y="1141343"/>
            <a:ext cx="6293826" cy="5200274"/>
          </a:xfrm>
          <a:prstGeom prst="rect">
            <a:avLst/>
          </a:prstGeom>
        </p:spPr>
      </p:pic>
      <p:sp>
        <p:nvSpPr>
          <p:cNvPr id="5" name="TextBox 4">
            <a:extLst>
              <a:ext uri="{FF2B5EF4-FFF2-40B4-BE49-F238E27FC236}">
                <a16:creationId xmlns:a16="http://schemas.microsoft.com/office/drawing/2014/main" id="{0798CA46-9617-BB46-A786-70327F8EF8BA}"/>
              </a:ext>
            </a:extLst>
          </p:cNvPr>
          <p:cNvSpPr txBox="1"/>
          <p:nvPr/>
        </p:nvSpPr>
        <p:spPr>
          <a:xfrm>
            <a:off x="6178062" y="6482862"/>
            <a:ext cx="41750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https://</a:t>
            </a:r>
            <a:r>
              <a:rPr kumimoji="0" lang="en-US" sz="1800" b="0" i="0" u="none" strike="noStrike" kern="1200" cap="none" spc="0" normalizeH="0" baseline="0" noProof="0" dirty="0" err="1">
                <a:ln>
                  <a:noFill/>
                </a:ln>
                <a:solidFill>
                  <a:srgbClr val="000000"/>
                </a:solidFill>
                <a:effectLst/>
                <a:uLnTx/>
                <a:uFillTx/>
                <a:latin typeface="Arial"/>
                <a:ea typeface="+mn-ea"/>
                <a:cs typeface="+mn-cs"/>
                <a:hlinkClick r:id="rId3"/>
              </a:rPr>
              <a:t>youtu.be</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/YScIPA8RbVE?t=1986</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hlinkClick r:id="rId5"/>
            <a:extLst>
              <a:ext uri="{FF2B5EF4-FFF2-40B4-BE49-F238E27FC236}">
                <a16:creationId xmlns:a16="http://schemas.microsoft.com/office/drawing/2014/main" id="{03FDD263-9B74-2A47-8537-61FD5D98419B}"/>
              </a:ext>
            </a:extLst>
          </p:cNvPr>
          <p:cNvPicPr>
            <a:picLocks noChangeAspect="1"/>
          </p:cNvPicPr>
          <p:nvPr/>
        </p:nvPicPr>
        <p:blipFill>
          <a:blip r:embed="rId6"/>
          <a:stretch>
            <a:fillRect/>
          </a:stretch>
        </p:blipFill>
        <p:spPr>
          <a:xfrm>
            <a:off x="415600" y="1141343"/>
            <a:ext cx="5241573" cy="3544879"/>
          </a:xfrm>
          <a:prstGeom prst="rect">
            <a:avLst/>
          </a:prstGeom>
        </p:spPr>
      </p:pic>
      <p:sp>
        <p:nvSpPr>
          <p:cNvPr id="8" name="TextBox 7">
            <a:extLst>
              <a:ext uri="{FF2B5EF4-FFF2-40B4-BE49-F238E27FC236}">
                <a16:creationId xmlns:a16="http://schemas.microsoft.com/office/drawing/2014/main" id="{E04B701C-CD37-B24A-B483-B353F9E5D6DF}"/>
              </a:ext>
            </a:extLst>
          </p:cNvPr>
          <p:cNvSpPr txBox="1"/>
          <p:nvPr/>
        </p:nvSpPr>
        <p:spPr>
          <a:xfrm>
            <a:off x="1593775" y="6341617"/>
            <a:ext cx="23952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https://</a:t>
            </a:r>
            <a:r>
              <a:rPr kumimoji="0" lang="en-US" sz="1000" b="0" i="0" u="none" strike="noStrike" kern="1200" cap="none" spc="0" normalizeH="0" baseline="0" noProof="0" dirty="0" err="1">
                <a:ln>
                  <a:noFill/>
                </a:ln>
                <a:solidFill>
                  <a:srgbClr val="000000"/>
                </a:solidFill>
                <a:effectLst/>
                <a:uLnTx/>
                <a:uFillTx/>
                <a:latin typeface="Arial"/>
                <a:ea typeface="+mn-ea"/>
                <a:cs typeface="+mn-cs"/>
                <a:hlinkClick r:id="rId5"/>
              </a:rPr>
              <a:t>youtu.be</a:t>
            </a:r>
            <a:r>
              <a:rPr kumimoji="0" lang="en-US" sz="1000" b="0" i="0" u="none" strike="noStrike" kern="1200" cap="none" spc="0" normalizeH="0" baseline="0" noProof="0" dirty="0">
                <a:ln>
                  <a:noFill/>
                </a:ln>
                <a:solidFill>
                  <a:srgbClr val="000000"/>
                </a:solidFill>
                <a:effectLst/>
                <a:uLnTx/>
                <a:uFillTx/>
                <a:latin typeface="Arial"/>
                <a:ea typeface="+mn-ea"/>
                <a:cs typeface="+mn-cs"/>
                <a:hlinkClick r:id="rId5"/>
              </a:rPr>
              <a:t>/YScIPA8RbVE?t=2040</a:t>
            </a:r>
            <a:endParaRPr kumimoji="0" lang="en-TW" sz="1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690104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5" name="City of the Future Thinkers"/>
              <p:cNvSpPr txBox="1">
                <a:spLocks noGrp="1"/>
              </p:cNvSpPr>
              <p:nvPr>
                <p:ph type="title"/>
              </p:nvPr>
            </p:nvSpPr>
            <p:spPr>
              <a:prstGeom prst="rect">
                <a:avLst/>
              </a:prstGeom>
            </p:spPr>
            <p:txBody>
              <a:bodyPr>
                <a:normAutofit/>
              </a:bodyPr>
              <a:lstStyle/>
              <a:p>
                <a:pPr algn="ctr"/>
                <a:r>
                  <a:rPr lang="en-US" b="1" i="1" dirty="0">
                    <a:solidFill>
                      <a:srgbClr val="FF0000"/>
                    </a:solidFill>
                  </a:rPr>
                  <a:t>All</a:t>
                </a:r>
                <a:r>
                  <a:rPr lang="en-US" dirty="0">
                    <a:solidFill>
                      <a:schemeClr val="tx1"/>
                    </a:solidFill>
                  </a:rPr>
                  <a:t> meaningful expressions can be modeled as </a:t>
                </a:r>
                <a14:m>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𝒫</m:t>
                    </m:r>
                    <m:r>
                      <a:rPr lang="en-US" b="0" i="1" smtClean="0">
                        <a:solidFill>
                          <a:schemeClr val="tx1"/>
                        </a:solidFill>
                        <a:latin typeface="Cambria Math" panose="02040503050406030204" pitchFamily="18" charset="0"/>
                      </a:rPr>
                      <m:t>𝜔</m:t>
                    </m:r>
                  </m:oMath>
                </a14:m>
                <a:endParaRPr dirty="0">
                  <a:solidFill>
                    <a:srgbClr val="FF0000"/>
                  </a:solidFill>
                </a:endParaRPr>
              </a:p>
            </p:txBody>
          </p:sp>
        </mc:Choice>
        <mc:Fallback xmlns="">
          <p:sp>
            <p:nvSpPr>
              <p:cNvPr id="375" name="City of the Future Thinke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t="-1639"/>
                </a:stretch>
              </a:blipFill>
            </p:spPr>
            <p:txBody>
              <a:bodyPr/>
              <a:lstStyle/>
              <a:p>
                <a:r>
                  <a:rPr lang="en-US">
                    <a:noFill/>
                  </a:rPr>
                  <a:t> </a:t>
                </a:r>
              </a:p>
            </p:txBody>
          </p:sp>
        </mc:Fallback>
      </mc:AlternateContent>
      <p:pic>
        <p:nvPicPr>
          <p:cNvPr id="1025" name="Picture 1">
            <a:hlinkClick r:id="rId4"/>
            <a:extLst>
              <a:ext uri="{FF2B5EF4-FFF2-40B4-BE49-F238E27FC236}">
                <a16:creationId xmlns:a16="http://schemas.microsoft.com/office/drawing/2014/main" id="{729994EF-9FF4-8A47-B9FD-FCF02539FA0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499356" y="1816081"/>
            <a:ext cx="2450173" cy="29857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5A8525-FB0A-5842-8F99-E74823CE830C}"/>
              </a:ext>
            </a:extLst>
          </p:cNvPr>
          <p:cNvSpPr txBox="1"/>
          <p:nvPr/>
        </p:nvSpPr>
        <p:spPr>
          <a:xfrm>
            <a:off x="9828684" y="5117305"/>
            <a:ext cx="1715534" cy="256545"/>
          </a:xfrm>
          <a:prstGeom prst="rect">
            <a:avLst/>
          </a:prstGeom>
          <a:noFill/>
        </p:spPr>
        <p:txBody>
          <a:bodyPr wrap="none" rtlCol="0">
            <a:spAutoFit/>
          </a:bodyPr>
          <a:lstStyle/>
          <a:p>
            <a:pPr defTabSz="1219170">
              <a:buClr>
                <a:srgbClr val="000000"/>
              </a:buClr>
            </a:pPr>
            <a:r>
              <a:rPr lang="en-TW" sz="1067" kern="0" dirty="0">
                <a:solidFill>
                  <a:srgbClr val="000000"/>
                </a:solidFill>
                <a:latin typeface="Arial"/>
                <a:cs typeface="Arial"/>
                <a:sym typeface="Arial"/>
              </a:rPr>
              <a:t>Image Source: </a:t>
            </a:r>
            <a:r>
              <a:rPr lang="en-TW" sz="1067" kern="0" dirty="0">
                <a:solidFill>
                  <a:srgbClr val="000000"/>
                </a:solidFill>
                <a:latin typeface="Arial"/>
                <a:cs typeface="Arial"/>
                <a:sym typeface="Arial"/>
                <a:hlinkClick r:id="rId4"/>
              </a:rPr>
              <a:t>Britannica</a:t>
            </a:r>
            <a:endParaRPr lang="en-TW" sz="1067" kern="0" dirty="0">
              <a:solidFill>
                <a:srgbClr val="000000"/>
              </a:solidFill>
              <a:latin typeface="Arial"/>
              <a:cs typeface="Arial"/>
              <a:sym typeface="Arial"/>
            </a:endParaRPr>
          </a:p>
        </p:txBody>
      </p:sp>
      <p:sp>
        <p:nvSpPr>
          <p:cNvPr id="6" name="TextBox 5">
            <a:extLst>
              <a:ext uri="{FF2B5EF4-FFF2-40B4-BE49-F238E27FC236}">
                <a16:creationId xmlns:a16="http://schemas.microsoft.com/office/drawing/2014/main" id="{363335A8-657C-E044-B7F9-25498F1729E2}"/>
              </a:ext>
            </a:extLst>
          </p:cNvPr>
          <p:cNvSpPr txBox="1"/>
          <p:nvPr/>
        </p:nvSpPr>
        <p:spPr>
          <a:xfrm>
            <a:off x="9472817" y="4801820"/>
            <a:ext cx="2444900" cy="338554"/>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rPr>
              <a:t>Prof. </a:t>
            </a:r>
            <a:r>
              <a:rPr lang="en-TW" sz="1600" kern="0" dirty="0">
                <a:solidFill>
                  <a:srgbClr val="000000"/>
                </a:solidFill>
                <a:latin typeface="Arial"/>
                <a:cs typeface="Arial"/>
                <a:sym typeface="Arial"/>
                <a:hlinkClick r:id="rId6"/>
              </a:rPr>
              <a:t>Dana Stewart Scott</a:t>
            </a:r>
            <a:endParaRPr lang="en-TW" sz="1600" kern="0" dirty="0">
              <a:solidFill>
                <a:srgbClr val="000000"/>
              </a:solidFill>
              <a:latin typeface="Arial"/>
              <a:cs typeface="Arial"/>
              <a:sym typeface="Arial"/>
            </a:endParaRPr>
          </a:p>
        </p:txBody>
      </p:sp>
      <p:grpSp>
        <p:nvGrpSpPr>
          <p:cNvPr id="8" name="Group 7">
            <a:extLst>
              <a:ext uri="{FF2B5EF4-FFF2-40B4-BE49-F238E27FC236}">
                <a16:creationId xmlns:a16="http://schemas.microsoft.com/office/drawing/2014/main" id="{F97542A9-F924-5146-BCB3-A430F48BBBAB}"/>
              </a:ext>
            </a:extLst>
          </p:cNvPr>
          <p:cNvGrpSpPr/>
          <p:nvPr/>
        </p:nvGrpSpPr>
        <p:grpSpPr>
          <a:xfrm>
            <a:off x="2992581" y="1891061"/>
            <a:ext cx="6285104" cy="2822324"/>
            <a:chOff x="422248" y="1418295"/>
            <a:chExt cx="6536016" cy="3280180"/>
          </a:xfrm>
        </p:grpSpPr>
        <p:pic>
          <p:nvPicPr>
            <p:cNvPr id="4" name="Picture 3">
              <a:extLst>
                <a:ext uri="{FF2B5EF4-FFF2-40B4-BE49-F238E27FC236}">
                  <a16:creationId xmlns:a16="http://schemas.microsoft.com/office/drawing/2014/main" id="{2AC90667-FBCC-EA4A-A082-FB88E1D863AC}"/>
                </a:ext>
              </a:extLst>
            </p:cNvPr>
            <p:cNvPicPr>
              <a:picLocks noChangeAspect="1"/>
            </p:cNvPicPr>
            <p:nvPr/>
          </p:nvPicPr>
          <p:blipFill>
            <a:blip r:embed="rId7"/>
            <a:stretch>
              <a:fillRect/>
            </a:stretch>
          </p:blipFill>
          <p:spPr>
            <a:xfrm>
              <a:off x="422248" y="1418295"/>
              <a:ext cx="6536016" cy="3280180"/>
            </a:xfrm>
            <a:prstGeom prst="rect">
              <a:avLst/>
            </a:prstGeom>
          </p:spPr>
        </p:pic>
        <p:sp>
          <p:nvSpPr>
            <p:cNvPr id="7" name="Oval 6">
              <a:extLst>
                <a:ext uri="{FF2B5EF4-FFF2-40B4-BE49-F238E27FC236}">
                  <a16:creationId xmlns:a16="http://schemas.microsoft.com/office/drawing/2014/main" id="{E6E33967-2F16-B44F-AA28-47D76B28BCE3}"/>
                </a:ext>
              </a:extLst>
            </p:cNvPr>
            <p:cNvSpPr/>
            <p:nvPr/>
          </p:nvSpPr>
          <p:spPr>
            <a:xfrm>
              <a:off x="5926539" y="3301999"/>
              <a:ext cx="736600" cy="1860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867" kern="0">
                <a:solidFill>
                  <a:srgbClr val="FFFFFF"/>
                </a:solidFill>
                <a:latin typeface="Arial"/>
                <a:sym typeface="Arial"/>
              </a:endParaRPr>
            </a:p>
          </p:txBody>
        </p:sp>
      </p:grpSp>
      <p:pic>
        <p:nvPicPr>
          <p:cNvPr id="9" name="Picture 8">
            <a:extLst>
              <a:ext uri="{FF2B5EF4-FFF2-40B4-BE49-F238E27FC236}">
                <a16:creationId xmlns:a16="http://schemas.microsoft.com/office/drawing/2014/main" id="{653AF08D-3AF6-0549-8C66-B2A60BE92830}"/>
              </a:ext>
            </a:extLst>
          </p:cNvPr>
          <p:cNvPicPr>
            <a:picLocks noChangeAspect="1"/>
          </p:cNvPicPr>
          <p:nvPr/>
        </p:nvPicPr>
        <p:blipFill>
          <a:blip r:embed="rId8"/>
          <a:stretch>
            <a:fillRect/>
          </a:stretch>
        </p:blipFill>
        <p:spPr>
          <a:xfrm>
            <a:off x="242471" y="3429001"/>
            <a:ext cx="2941159" cy="2822324"/>
          </a:xfrm>
          <a:prstGeom prst="rect">
            <a:avLst/>
          </a:prstGeom>
        </p:spPr>
      </p:pic>
    </p:spTree>
    <p:extLst>
      <p:ext uri="{BB962C8B-B14F-4D97-AF65-F5344CB8AC3E}">
        <p14:creationId xmlns:p14="http://schemas.microsoft.com/office/powerpoint/2010/main" val="3062939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Lattice represents a Universal Data Type</a:t>
            </a:r>
            <a:endParaRPr dirty="0">
              <a:solidFill>
                <a:srgbClr val="FF0000"/>
              </a:solidFill>
            </a:endParaRPr>
          </a:p>
        </p:txBody>
      </p:sp>
      <p:sp>
        <p:nvSpPr>
          <p:cNvPr id="3" name="TextBox 2">
            <a:extLst>
              <a:ext uri="{FF2B5EF4-FFF2-40B4-BE49-F238E27FC236}">
                <a16:creationId xmlns:a16="http://schemas.microsoft.com/office/drawing/2014/main" id="{7B8056A1-8413-E442-99E4-255C61CC01BC}"/>
              </a:ext>
            </a:extLst>
          </p:cNvPr>
          <p:cNvSpPr txBox="1"/>
          <p:nvPr/>
        </p:nvSpPr>
        <p:spPr>
          <a:xfrm>
            <a:off x="1214696" y="6385256"/>
            <a:ext cx="9762609" cy="318100"/>
          </a:xfrm>
          <a:prstGeom prst="rect">
            <a:avLst/>
          </a:prstGeom>
          <a:noFill/>
        </p:spPr>
        <p:txBody>
          <a:bodyPr wrap="none" rtlCol="0">
            <a:spAutoFit/>
          </a:bodyPr>
          <a:lstStyle/>
          <a:p>
            <a:pPr algn="ctr" defTabSz="1219170">
              <a:buClr>
                <a:srgbClr val="000000"/>
              </a:buClr>
            </a:pPr>
            <a:r>
              <a:rPr lang="en-TW" sz="1467" kern="0" dirty="0">
                <a:solidFill>
                  <a:srgbClr val="000000"/>
                </a:solidFill>
                <a:latin typeface="Arial"/>
                <a:cs typeface="Arial"/>
                <a:sym typeface="Arial"/>
              </a:rPr>
              <a:t>Source of Text : </a:t>
            </a:r>
            <a:r>
              <a:rPr lang="en-US" sz="1467" kern="0" dirty="0">
                <a:solidFill>
                  <a:srgbClr val="000000"/>
                </a:solidFill>
                <a:latin typeface="Arial"/>
                <a:cs typeface="Arial"/>
                <a:sym typeface="Arial"/>
                <a:hlinkClick r:id="rId3"/>
              </a:rPr>
              <a:t>https://www.di.ens.fr/~cousot/publications.www/CousotCousot-POPL-77-ACM-p238--252-1977.pdf</a:t>
            </a:r>
            <a:endParaRPr lang="en-TW" sz="1467" kern="0" dirty="0">
              <a:solidFill>
                <a:srgbClr val="000000"/>
              </a:solidFill>
              <a:latin typeface="Arial"/>
              <a:cs typeface="Arial"/>
              <a:sym typeface="Arial"/>
            </a:endParaRPr>
          </a:p>
        </p:txBody>
      </p:sp>
      <p:pic>
        <p:nvPicPr>
          <p:cNvPr id="4" name="Picture 3">
            <a:hlinkClick r:id="rId3"/>
            <a:extLst>
              <a:ext uri="{FF2B5EF4-FFF2-40B4-BE49-F238E27FC236}">
                <a16:creationId xmlns:a16="http://schemas.microsoft.com/office/drawing/2014/main" id="{EF9384FF-75D5-7D4E-BCA6-696C42C2384A}"/>
              </a:ext>
            </a:extLst>
          </p:cNvPr>
          <p:cNvPicPr>
            <a:picLocks noChangeAspect="1"/>
          </p:cNvPicPr>
          <p:nvPr/>
        </p:nvPicPr>
        <p:blipFill>
          <a:blip r:embed="rId4"/>
          <a:stretch>
            <a:fillRect/>
          </a:stretch>
        </p:blipFill>
        <p:spPr>
          <a:xfrm>
            <a:off x="2982748" y="1477590"/>
            <a:ext cx="6226504" cy="4787044"/>
          </a:xfrm>
          <a:prstGeom prst="rect">
            <a:avLst/>
          </a:prstGeom>
        </p:spPr>
      </p:pic>
      <p:grpSp>
        <p:nvGrpSpPr>
          <p:cNvPr id="8" name="Group 7">
            <a:extLst>
              <a:ext uri="{FF2B5EF4-FFF2-40B4-BE49-F238E27FC236}">
                <a16:creationId xmlns:a16="http://schemas.microsoft.com/office/drawing/2014/main" id="{9B4D625E-3516-DA46-A2DC-31989BA60F5F}"/>
              </a:ext>
            </a:extLst>
          </p:cNvPr>
          <p:cNvGrpSpPr/>
          <p:nvPr/>
        </p:nvGrpSpPr>
        <p:grpSpPr>
          <a:xfrm>
            <a:off x="9517793" y="2635795"/>
            <a:ext cx="2029892" cy="2881820"/>
            <a:chOff x="7138344" y="1976846"/>
            <a:chExt cx="1522419" cy="2161365"/>
          </a:xfrm>
        </p:grpSpPr>
        <p:pic>
          <p:nvPicPr>
            <p:cNvPr id="2050" name="Picture 2">
              <a:hlinkClick r:id="rId5"/>
              <a:extLst>
                <a:ext uri="{FF2B5EF4-FFF2-40B4-BE49-F238E27FC236}">
                  <a16:creationId xmlns:a16="http://schemas.microsoft.com/office/drawing/2014/main" id="{177AD7D6-A8AD-D94F-83C2-BD3750D4E47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38344" y="1976846"/>
              <a:ext cx="1522419" cy="19030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284D5B-1116-C847-894B-AFEDDE3376A1}"/>
                </a:ext>
              </a:extLst>
            </p:cNvPr>
            <p:cNvSpPr txBox="1"/>
            <p:nvPr/>
          </p:nvSpPr>
          <p:spPr>
            <a:xfrm>
              <a:off x="7262045" y="3884296"/>
              <a:ext cx="1275016" cy="253915"/>
            </a:xfrm>
            <a:prstGeom prst="rect">
              <a:avLst/>
            </a:prstGeom>
            <a:noFill/>
          </p:spPr>
          <p:txBody>
            <a:bodyPr wrap="square" rtlCol="0">
              <a:spAutoFit/>
            </a:bodyPr>
            <a:lstStyle/>
            <a:p>
              <a:pPr algn="ctr" defTabSz="1219170">
                <a:buClr>
                  <a:srgbClr val="000000"/>
                </a:buClr>
              </a:pPr>
              <a:r>
                <a:rPr lang="en-TW" sz="1600" kern="0" dirty="0">
                  <a:solidFill>
                    <a:srgbClr val="000000"/>
                  </a:solidFill>
                  <a:latin typeface="Arial"/>
                  <a:cs typeface="Arial"/>
                  <a:sym typeface="Arial"/>
                  <a:hlinkClick r:id="rId5"/>
                </a:rPr>
                <a:t>Radhia Cousot</a:t>
              </a:r>
              <a:endParaRPr lang="en-TW" sz="1600" kern="0" dirty="0">
                <a:solidFill>
                  <a:srgbClr val="000000"/>
                </a:solidFill>
                <a:latin typeface="Arial"/>
                <a:cs typeface="Arial"/>
                <a:sym typeface="Arial"/>
              </a:endParaRPr>
            </a:p>
          </p:txBody>
        </p:sp>
      </p:grpSp>
      <p:grpSp>
        <p:nvGrpSpPr>
          <p:cNvPr id="7" name="Group 6">
            <a:extLst>
              <a:ext uri="{FF2B5EF4-FFF2-40B4-BE49-F238E27FC236}">
                <a16:creationId xmlns:a16="http://schemas.microsoft.com/office/drawing/2014/main" id="{10FE91C5-5F68-1C42-831F-8E4659EB5A0E}"/>
              </a:ext>
            </a:extLst>
          </p:cNvPr>
          <p:cNvGrpSpPr/>
          <p:nvPr/>
        </p:nvGrpSpPr>
        <p:grpSpPr>
          <a:xfrm>
            <a:off x="308621" y="2635796"/>
            <a:ext cx="2365587" cy="2771518"/>
            <a:chOff x="293941" y="1976846"/>
            <a:chExt cx="1774190" cy="2078639"/>
          </a:xfrm>
        </p:grpSpPr>
        <p:pic>
          <p:nvPicPr>
            <p:cNvPr id="2052" name="Picture 4">
              <a:hlinkClick r:id="rId7"/>
              <a:extLst>
                <a:ext uri="{FF2B5EF4-FFF2-40B4-BE49-F238E27FC236}">
                  <a16:creationId xmlns:a16="http://schemas.microsoft.com/office/drawing/2014/main" id="{4290CB2F-C6C1-164B-B32A-FC7047CB51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941" y="1976846"/>
              <a:ext cx="1774190" cy="1774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8FA12F-E350-2449-90CD-B8E184D2FCA0}"/>
                </a:ext>
              </a:extLst>
            </p:cNvPr>
            <p:cNvSpPr txBox="1"/>
            <p:nvPr/>
          </p:nvSpPr>
          <p:spPr>
            <a:xfrm>
              <a:off x="590913" y="3801569"/>
              <a:ext cx="1138773" cy="253916"/>
            </a:xfrm>
            <a:prstGeom prst="rect">
              <a:avLst/>
            </a:prstGeom>
            <a:noFill/>
          </p:spPr>
          <p:txBody>
            <a:bodyPr wrap="none" rtlCol="0">
              <a:spAutoFit/>
            </a:bodyPr>
            <a:lstStyle/>
            <a:p>
              <a:pPr defTabSz="1219170">
                <a:buClr>
                  <a:srgbClr val="000000"/>
                </a:buClr>
              </a:pPr>
              <a:r>
                <a:rPr lang="en-TW" sz="1600" kern="0" dirty="0">
                  <a:solidFill>
                    <a:srgbClr val="000000"/>
                  </a:solidFill>
                  <a:latin typeface="Arial"/>
                  <a:cs typeface="Arial"/>
                  <a:sym typeface="Arial"/>
                  <a:hlinkClick r:id="rId7"/>
                </a:rPr>
                <a:t>Patrick Cousot</a:t>
              </a:r>
              <a:endParaRPr lang="en-TW" sz="1600" kern="0" dirty="0">
                <a:solidFill>
                  <a:srgbClr val="000000"/>
                </a:solidFill>
                <a:latin typeface="Arial"/>
                <a:cs typeface="Arial"/>
                <a:sym typeface="Arial"/>
              </a:endParaRPr>
            </a:p>
          </p:txBody>
        </p:sp>
      </p:grpSp>
    </p:spTree>
    <p:extLst>
      <p:ext uri="{BB962C8B-B14F-4D97-AF65-F5344CB8AC3E}">
        <p14:creationId xmlns:p14="http://schemas.microsoft.com/office/powerpoint/2010/main" val="1503978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9506" name="Rectangle 2">
            <a:extLst>
              <a:ext uri="{FF2B5EF4-FFF2-40B4-BE49-F238E27FC236}">
                <a16:creationId xmlns:a16="http://schemas.microsoft.com/office/drawing/2014/main" id="{A79A0377-5903-D94B-83C1-EFAF7B7E3C94}"/>
              </a:ext>
            </a:extLst>
          </p:cNvPr>
          <p:cNvSpPr>
            <a:spLocks noChangeArrowheads="1"/>
          </p:cNvSpPr>
          <p:nvPr/>
        </p:nvSpPr>
        <p:spPr bwMode="auto">
          <a:xfrm>
            <a:off x="7391400" y="3352800"/>
            <a:ext cx="28956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buFont typeface="Wingdings" pitchFamily="2" charset="2"/>
              <a:buChar char="n"/>
            </a:pPr>
            <a:r>
              <a:rPr lang="en-US" altLang="en-CN" sz="1600">
                <a:solidFill>
                  <a:srgbClr val="000000"/>
                </a:solidFill>
                <a:latin typeface="Comic Sans MS" panose="030F0902030302020204" pitchFamily="66" charset="0"/>
              </a:rPr>
              <a:t>The data structure that this algorithm manages is a single pointer: </a:t>
            </a:r>
            <a:r>
              <a:rPr lang="en-US" altLang="en-CN" sz="1600">
                <a:solidFill>
                  <a:srgbClr val="000099"/>
                </a:solidFill>
                <a:latin typeface="Comic Sans MS" panose="030F0902030302020204" pitchFamily="66" charset="0"/>
              </a:rPr>
              <a:t>free</a:t>
            </a:r>
            <a:r>
              <a:rPr lang="en-US" altLang="en-CN" sz="1600">
                <a:solidFill>
                  <a:srgbClr val="000000"/>
                </a:solidFill>
                <a:latin typeface="Comic Sans MS" panose="030F0902030302020204" pitchFamily="66" charset="0"/>
              </a:rPr>
              <a:t>.</a:t>
            </a:r>
          </a:p>
        </p:txBody>
      </p:sp>
      <p:sp>
        <p:nvSpPr>
          <p:cNvPr id="18435" name="Rectangle 3">
            <a:extLst>
              <a:ext uri="{FF2B5EF4-FFF2-40B4-BE49-F238E27FC236}">
                <a16:creationId xmlns:a16="http://schemas.microsoft.com/office/drawing/2014/main" id="{7F058379-DFA5-5140-BA0A-72558404351F}"/>
              </a:ext>
            </a:extLst>
          </p:cNvPr>
          <p:cNvSpPr>
            <a:spLocks noGrp="1" noChangeArrowheads="1"/>
          </p:cNvSpPr>
          <p:nvPr>
            <p:ph type="title"/>
          </p:nvPr>
        </p:nvSpPr>
        <p:spPr/>
        <p:txBody>
          <a:bodyPr/>
          <a:lstStyle/>
          <a:p>
            <a:pPr algn="ctr"/>
            <a:r>
              <a:rPr lang="en-US" altLang="en-CN" dirty="0"/>
              <a:t>Memory management (naive)</a:t>
            </a:r>
          </a:p>
        </p:txBody>
      </p:sp>
      <p:sp>
        <p:nvSpPr>
          <p:cNvPr id="789508" name="Rectangle 4">
            <a:extLst>
              <a:ext uri="{FF2B5EF4-FFF2-40B4-BE49-F238E27FC236}">
                <a16:creationId xmlns:a16="http://schemas.microsoft.com/office/drawing/2014/main" id="{B5423392-70F6-7344-9955-623413EEDE22}"/>
              </a:ext>
            </a:extLst>
          </p:cNvPr>
          <p:cNvSpPr>
            <a:spLocks noGrp="1" noChangeArrowheads="1"/>
          </p:cNvSpPr>
          <p:nvPr>
            <p:ph type="body" idx="1"/>
          </p:nvPr>
        </p:nvSpPr>
        <p:spPr>
          <a:xfrm>
            <a:off x="1676400" y="1356967"/>
            <a:ext cx="8610600" cy="1828800"/>
          </a:xfrm>
        </p:spPr>
        <p:txBody>
          <a:bodyPr/>
          <a:lstStyle/>
          <a:p>
            <a:r>
              <a:rPr lang="en-US" altLang="en-CN" sz="1600" dirty="0"/>
              <a:t>When a program constructs (destructs) an object, the OS has to allocate</a:t>
            </a:r>
            <a:br>
              <a:rPr lang="en-US" altLang="en-CN" sz="1600" dirty="0"/>
            </a:br>
            <a:r>
              <a:rPr lang="en-US" altLang="en-CN" sz="1600" dirty="0"/>
              <a:t>(de-allocate) a RAM block on the heap:</a:t>
            </a:r>
            <a:endParaRPr lang="en-US" altLang="en-CN" sz="1600" dirty="0">
              <a:solidFill>
                <a:srgbClr val="000099"/>
              </a:solidFill>
            </a:endParaRPr>
          </a:p>
          <a:p>
            <a:pPr lvl="1"/>
            <a:r>
              <a:rPr lang="en-US" altLang="en-CN" sz="1600" b="1" dirty="0" err="1">
                <a:solidFill>
                  <a:srgbClr val="000099"/>
                </a:solidFill>
                <a:latin typeface="Courier New" panose="02070309020205020404" pitchFamily="49" charset="0"/>
                <a:cs typeface="Courier New" panose="02070309020205020404" pitchFamily="49" charset="0"/>
              </a:rPr>
              <a:t>alloc</a:t>
            </a:r>
            <a:r>
              <a:rPr lang="en-US" altLang="en-CN" sz="1600" b="1" dirty="0">
                <a:solidFill>
                  <a:srgbClr val="000099"/>
                </a:solidFill>
                <a:latin typeface="Courier New" panose="02070309020205020404" pitchFamily="49" charset="0"/>
                <a:cs typeface="Courier New" panose="02070309020205020404" pitchFamily="49" charset="0"/>
              </a:rPr>
              <a:t>(size)</a:t>
            </a:r>
            <a:r>
              <a:rPr lang="en-US" altLang="en-CN" sz="1600" b="1" dirty="0">
                <a:latin typeface="Courier New" panose="02070309020205020404" pitchFamily="49" charset="0"/>
                <a:cs typeface="Courier New" panose="02070309020205020404" pitchFamily="49" charset="0"/>
              </a:rPr>
              <a:t>:</a:t>
            </a:r>
            <a:r>
              <a:rPr lang="en-US" altLang="en-CN" sz="1600" dirty="0"/>
              <a:t>         returns a reference to a free RAM block of size </a:t>
            </a:r>
            <a:r>
              <a:rPr lang="en-US" altLang="en-CN" sz="1600" b="1" dirty="0">
                <a:solidFill>
                  <a:srgbClr val="000099"/>
                </a:solidFill>
                <a:latin typeface="Courier New" panose="02070309020205020404" pitchFamily="49" charset="0"/>
                <a:cs typeface="Courier New" panose="02070309020205020404" pitchFamily="49" charset="0"/>
              </a:rPr>
              <a:t>size</a:t>
            </a:r>
          </a:p>
          <a:p>
            <a:pPr lvl="1"/>
            <a:r>
              <a:rPr lang="en-US" altLang="en-CN" sz="1600" b="1" dirty="0" err="1">
                <a:solidFill>
                  <a:srgbClr val="000099"/>
                </a:solidFill>
                <a:latin typeface="Courier New" panose="02070309020205020404" pitchFamily="49" charset="0"/>
                <a:cs typeface="Courier New" panose="02070309020205020404" pitchFamily="49" charset="0"/>
              </a:rPr>
              <a:t>deAlloc</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recycles the RAM block that </a:t>
            </a:r>
            <a:r>
              <a:rPr lang="en-US" altLang="en-CN" sz="1600" b="1" dirty="0">
                <a:solidFill>
                  <a:srgbClr val="000099"/>
                </a:solidFill>
                <a:latin typeface="Courier New" panose="02070309020205020404" pitchFamily="49" charset="0"/>
                <a:cs typeface="Courier New" panose="02070309020205020404" pitchFamily="49" charset="0"/>
              </a:rPr>
              <a:t>object</a:t>
            </a:r>
            <a:r>
              <a:rPr lang="en-US" altLang="en-CN" sz="1600" dirty="0"/>
              <a:t> refers to</a:t>
            </a:r>
          </a:p>
        </p:txBody>
      </p:sp>
      <p:pic>
        <p:nvPicPr>
          <p:cNvPr id="789509" name="Picture 5" descr="Bouquet">
            <a:extLst>
              <a:ext uri="{FF2B5EF4-FFF2-40B4-BE49-F238E27FC236}">
                <a16:creationId xmlns:a16="http://schemas.microsoft.com/office/drawing/2014/main" id="{CB29F6C5-A577-0040-BA7C-73B6C6163D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3109568"/>
            <a:ext cx="5181600" cy="3649663"/>
          </a:xfrm>
          <a:prstGeom prst="rect">
            <a:avLst/>
          </a:prstGeom>
          <a:noFill/>
          <a:ln>
            <a:noFill/>
          </a:ln>
          <a:effectLst/>
          <a:extLst>
            <a:ext uri="{909E8E84-426E-40DD-AFC4-6F175D3DCCD1}">
              <a14:hiddenFill xmlns:a14="http://schemas.microsoft.com/office/drawing/2010/main">
                <a:blipFill dpi="0" rotWithShape="0">
                  <a:blip r:embed="rId4"/>
                  <a:srcRect l="32813" t="35484" r="32813" b="3118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545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554" name="Picture 2" descr="Bouquet">
            <a:extLst>
              <a:ext uri="{FF2B5EF4-FFF2-40B4-BE49-F238E27FC236}">
                <a16:creationId xmlns:a16="http://schemas.microsoft.com/office/drawing/2014/main" id="{F6DA4DF9-8329-204B-B2F3-CC452AB77F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4500" y="685800"/>
            <a:ext cx="5448300" cy="5638800"/>
          </a:xfrm>
          <a:prstGeom prst="rect">
            <a:avLst/>
          </a:prstGeom>
          <a:noFill/>
          <a:ln>
            <a:noFill/>
          </a:ln>
          <a:effectLst/>
          <a:extLst>
            <a:ext uri="{909E8E84-426E-40DD-AFC4-6F175D3DCCD1}">
              <a14:hiddenFill xmlns:a14="http://schemas.microsoft.com/office/drawing/2010/main">
                <a:blipFill dpi="0" rotWithShape="0">
                  <a:blip r:embed="rId4"/>
                  <a:srcRect l="26563" t="24731" r="28906" b="1182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5" name="Picture 3" descr="Bouquet">
            <a:extLst>
              <a:ext uri="{FF2B5EF4-FFF2-40B4-BE49-F238E27FC236}">
                <a16:creationId xmlns:a16="http://schemas.microsoft.com/office/drawing/2014/main" id="{B4B4364A-404A-C544-AC5F-A238EC8043A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15200" y="685800"/>
            <a:ext cx="2819400" cy="2590800"/>
          </a:xfrm>
          <a:prstGeom prst="rect">
            <a:avLst/>
          </a:prstGeom>
          <a:noFill/>
          <a:ln>
            <a:noFill/>
          </a:ln>
          <a:effectLst/>
          <a:extLst>
            <a:ext uri="{909E8E84-426E-40DD-AFC4-6F175D3DCCD1}">
              <a14:hiddenFill xmlns:a14="http://schemas.microsoft.com/office/drawing/2010/main">
                <a:blipFill dpi="0" rotWithShape="0">
                  <a:blip r:embed="rId4"/>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1556" name="Picture 4" descr="Bouquet">
            <a:extLst>
              <a:ext uri="{FF2B5EF4-FFF2-40B4-BE49-F238E27FC236}">
                <a16:creationId xmlns:a16="http://schemas.microsoft.com/office/drawing/2014/main" id="{76A08776-9A28-A14F-974B-C7B0C1C969B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391400" y="3200400"/>
            <a:ext cx="2819400" cy="2590800"/>
          </a:xfrm>
          <a:prstGeom prst="rect">
            <a:avLst/>
          </a:prstGeom>
          <a:noFill/>
          <a:ln>
            <a:noFill/>
          </a:ln>
          <a:effectLst/>
          <a:extLst>
            <a:ext uri="{909E8E84-426E-40DD-AFC4-6F175D3DCCD1}">
              <a14:hiddenFill xmlns:a14="http://schemas.microsoft.com/office/drawing/2010/main">
                <a:blipFill dpi="0" rotWithShape="0">
                  <a:blip r:embed="rId4"/>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1" name="Rectangle 5">
            <a:extLst>
              <a:ext uri="{FF2B5EF4-FFF2-40B4-BE49-F238E27FC236}">
                <a16:creationId xmlns:a16="http://schemas.microsoft.com/office/drawing/2014/main" id="{C42CEC11-51E9-584D-B53D-C7E98676263C}"/>
              </a:ext>
            </a:extLst>
          </p:cNvPr>
          <p:cNvSpPr>
            <a:spLocks noChangeArrowheads="1"/>
          </p:cNvSpPr>
          <p:nvPr/>
        </p:nvSpPr>
        <p:spPr bwMode="auto">
          <a:xfrm>
            <a:off x="1676400" y="76200"/>
            <a:ext cx="87630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pPr>
            <a:r>
              <a:rPr lang="en-US" altLang="en-CN">
                <a:solidFill>
                  <a:srgbClr val="663300"/>
                </a:solidFill>
              </a:rPr>
              <a:t>Memory management (improved)</a:t>
            </a:r>
          </a:p>
        </p:txBody>
      </p:sp>
    </p:spTree>
    <p:extLst>
      <p:ext uri="{BB962C8B-B14F-4D97-AF65-F5344CB8AC3E}">
        <p14:creationId xmlns:p14="http://schemas.microsoft.com/office/powerpoint/2010/main" val="18955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15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1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15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672" y="329103"/>
            <a:ext cx="8534709" cy="830997"/>
          </a:xfrm>
          <a:prstGeom prst="rect">
            <a:avLst/>
          </a:prstGeom>
          <a:noFill/>
        </p:spPr>
        <p:txBody>
          <a:bodyPr wrap="none" rtlCol="0">
            <a:spAutoFit/>
          </a:bodyPr>
          <a:lstStyle/>
          <a:p>
            <a:pPr algn="ctr" defTabSz="1219170">
              <a:buClr>
                <a:srgbClr val="000000"/>
              </a:buClr>
              <a:defRPr/>
            </a:pPr>
            <a:r>
              <a:rPr lang="en-US" sz="4800" kern="0" dirty="0">
                <a:solidFill>
                  <a:srgbClr val="000000"/>
                </a:solidFill>
                <a:latin typeface="Calibri"/>
                <a:cs typeface="Arial"/>
                <a:sym typeface="Arial"/>
              </a:rPr>
              <a:t>Lambda-Calculus is an Ouroboros</a:t>
            </a: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pPr defTabSz="1219170">
              <a:buClr>
                <a:srgbClr val="000000"/>
              </a:buClr>
            </a:pPr>
            <a:fld id="{523C812B-A187-0945-BAC5-7895DB419EB9}" type="slidenum">
              <a:rPr lang="en-US" kern="0">
                <a:solidFill>
                  <a:prstClr val="black">
                    <a:tint val="75000"/>
                  </a:prstClr>
                </a:solidFill>
                <a:latin typeface="Arial"/>
                <a:cs typeface="Arial"/>
                <a:sym typeface="Arial"/>
              </a:rPr>
              <a:pPr defTabSz="1219170">
                <a:buClr>
                  <a:srgbClr val="000000"/>
                </a:buClr>
              </a:pPr>
              <a:t>34</a:t>
            </a:fld>
            <a:endParaRPr lang="en-US" kern="0" dirty="0">
              <a:solidFill>
                <a:prstClr val="black">
                  <a:tint val="75000"/>
                </a:prstClr>
              </a:solidFill>
              <a:latin typeface="Arial"/>
              <a:cs typeface="Arial"/>
              <a:sym typeface="Arial"/>
            </a:endParaRPr>
          </a:p>
        </p:txBody>
      </p:sp>
      <p:pic>
        <p:nvPicPr>
          <p:cNvPr id="9" name="Picture 8">
            <a:extLst>
              <a:ext uri="{FF2B5EF4-FFF2-40B4-BE49-F238E27FC236}">
                <a16:creationId xmlns:a16="http://schemas.microsoft.com/office/drawing/2014/main" id="{71C6D9AE-3B2B-7045-BC4E-D2DE17011FB1}"/>
              </a:ext>
            </a:extLst>
          </p:cNvPr>
          <p:cNvPicPr>
            <a:picLocks noChangeAspect="1"/>
          </p:cNvPicPr>
          <p:nvPr/>
        </p:nvPicPr>
        <p:blipFill>
          <a:blip r:embed="rId2"/>
          <a:stretch>
            <a:fillRect/>
          </a:stretch>
        </p:blipFill>
        <p:spPr>
          <a:xfrm>
            <a:off x="396621" y="3868191"/>
            <a:ext cx="5280636" cy="2665395"/>
          </a:xfrm>
          <a:prstGeom prst="rect">
            <a:avLst/>
          </a:prstGeom>
        </p:spPr>
      </p:pic>
      <p:pic>
        <p:nvPicPr>
          <p:cNvPr id="7" name="Picture 6">
            <a:hlinkClick r:id="rId3"/>
            <a:extLst>
              <a:ext uri="{FF2B5EF4-FFF2-40B4-BE49-F238E27FC236}">
                <a16:creationId xmlns:a16="http://schemas.microsoft.com/office/drawing/2014/main" id="{CE072393-1DB0-C844-9903-8FA21ADF949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9722" y="1382001"/>
            <a:ext cx="5019741" cy="1433241"/>
          </a:xfrm>
          <a:prstGeom prst="rect">
            <a:avLst/>
          </a:prstGeom>
        </p:spPr>
      </p:pic>
      <p:grpSp>
        <p:nvGrpSpPr>
          <p:cNvPr id="11" name="Group 10">
            <a:extLst>
              <a:ext uri="{FF2B5EF4-FFF2-40B4-BE49-F238E27FC236}">
                <a16:creationId xmlns:a16="http://schemas.microsoft.com/office/drawing/2014/main" id="{6388FE84-64F4-934D-B491-E209FDE3C307}"/>
              </a:ext>
            </a:extLst>
          </p:cNvPr>
          <p:cNvGrpSpPr/>
          <p:nvPr/>
        </p:nvGrpSpPr>
        <p:grpSpPr>
          <a:xfrm>
            <a:off x="6125451" y="1308363"/>
            <a:ext cx="5536828" cy="1506879"/>
            <a:chOff x="1929239" y="2947810"/>
            <a:chExt cx="5795379" cy="1625330"/>
          </a:xfrm>
        </p:grpSpPr>
        <p:sp>
          <p:nvSpPr>
            <p:cNvPr id="12" name="Oval 11">
              <a:extLst>
                <a:ext uri="{FF2B5EF4-FFF2-40B4-BE49-F238E27FC236}">
                  <a16:creationId xmlns:a16="http://schemas.microsoft.com/office/drawing/2014/main" id="{6FE8D5D3-7783-BB42-8F3C-81E24F826698}"/>
                </a:ext>
              </a:extLst>
            </p:cNvPr>
            <p:cNvSpPr/>
            <p:nvPr/>
          </p:nvSpPr>
          <p:spPr>
            <a:xfrm>
              <a:off x="1929239"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nvGrpSpPr>
            <p:cNvPr id="13" name="Group 12">
              <a:extLst>
                <a:ext uri="{FF2B5EF4-FFF2-40B4-BE49-F238E27FC236}">
                  <a16:creationId xmlns:a16="http://schemas.microsoft.com/office/drawing/2014/main" id="{49DB0C26-634E-7A42-90D7-BE7B0BB038C6}"/>
                </a:ext>
              </a:extLst>
            </p:cNvPr>
            <p:cNvGrpSpPr/>
            <p:nvPr/>
          </p:nvGrpSpPr>
          <p:grpSpPr>
            <a:xfrm>
              <a:off x="7340570" y="2947810"/>
              <a:ext cx="384048" cy="384048"/>
              <a:chOff x="6854952" y="3657600"/>
              <a:chExt cx="384048" cy="384048"/>
            </a:xfrm>
          </p:grpSpPr>
          <p:sp>
            <p:nvSpPr>
              <p:cNvPr id="36" name="Oval 35">
                <a:extLst>
                  <a:ext uri="{FF2B5EF4-FFF2-40B4-BE49-F238E27FC236}">
                    <a16:creationId xmlns:a16="http://schemas.microsoft.com/office/drawing/2014/main" id="{475AB24E-2B36-7346-A10A-7DCD73220F4F}"/>
                  </a:ext>
                </a:extLst>
              </p:cNvPr>
              <p:cNvSpPr/>
              <p:nvPr/>
            </p:nvSpPr>
            <p:spPr>
              <a:xfrm>
                <a:off x="6854952" y="3657600"/>
                <a:ext cx="384048" cy="384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sp>
            <p:nvSpPr>
              <p:cNvPr id="37" name="Oval 36">
                <a:extLst>
                  <a:ext uri="{FF2B5EF4-FFF2-40B4-BE49-F238E27FC236}">
                    <a16:creationId xmlns:a16="http://schemas.microsoft.com/office/drawing/2014/main" id="{D1C5DECE-3CC5-8947-BCF9-EE8A147BAF90}"/>
                  </a:ext>
                </a:extLst>
              </p:cNvPr>
              <p:cNvSpPr/>
              <p:nvPr/>
            </p:nvSpPr>
            <p:spPr>
              <a:xfrm>
                <a:off x="6970776" y="3773424"/>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grpSp>
        <p:sp>
          <p:nvSpPr>
            <p:cNvPr id="14" name="Rounded Rectangle 13">
              <a:extLst>
                <a:ext uri="{FF2B5EF4-FFF2-40B4-BE49-F238E27FC236}">
                  <a16:creationId xmlns:a16="http://schemas.microsoft.com/office/drawing/2014/main" id="{04EF23C2-F7BA-6B43-80A1-F55154005B37}"/>
                </a:ext>
              </a:extLst>
            </p:cNvPr>
            <p:cNvSpPr/>
            <p:nvPr/>
          </p:nvSpPr>
          <p:spPr>
            <a:xfrm>
              <a:off x="3817620" y="3008096"/>
              <a:ext cx="150876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15" name="Rounded Rectangle 14">
              <a:extLst>
                <a:ext uri="{FF2B5EF4-FFF2-40B4-BE49-F238E27FC236}">
                  <a16:creationId xmlns:a16="http://schemas.microsoft.com/office/drawing/2014/main" id="{ED64BEF5-F125-B242-B205-AEDAF28EAE09}"/>
                </a:ext>
              </a:extLst>
            </p:cNvPr>
            <p:cNvSpPr/>
            <p:nvPr/>
          </p:nvSpPr>
          <p:spPr>
            <a:xfrm>
              <a:off x="2947373" y="3511819"/>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Expression1</a:t>
              </a:r>
            </a:p>
          </p:txBody>
        </p:sp>
        <p:sp>
          <p:nvSpPr>
            <p:cNvPr id="16" name="Rounded Rectangle 15">
              <a:extLst>
                <a:ext uri="{FF2B5EF4-FFF2-40B4-BE49-F238E27FC236}">
                  <a16:creationId xmlns:a16="http://schemas.microsoft.com/office/drawing/2014/main" id="{ECCA3E31-69F7-7F48-9E50-7245EEF75D48}"/>
                </a:ext>
              </a:extLst>
            </p:cNvPr>
            <p:cNvSpPr/>
            <p:nvPr/>
          </p:nvSpPr>
          <p:spPr>
            <a:xfrm>
              <a:off x="4750805" y="3510346"/>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Expression2</a:t>
              </a:r>
            </a:p>
          </p:txBody>
        </p:sp>
        <p:cxnSp>
          <p:nvCxnSpPr>
            <p:cNvPr id="17" name="Straight Arrow Connector 16">
              <a:extLst>
                <a:ext uri="{FF2B5EF4-FFF2-40B4-BE49-F238E27FC236}">
                  <a16:creationId xmlns:a16="http://schemas.microsoft.com/office/drawing/2014/main" id="{D2C149AC-F03F-FC4D-9928-B9F2A3684860}"/>
                </a:ext>
              </a:extLst>
            </p:cNvPr>
            <p:cNvCxnSpPr>
              <a:cxnSpLocks/>
              <a:stCxn id="12" idx="7"/>
              <a:endCxn id="15" idx="1"/>
            </p:cNvCxnSpPr>
            <p:nvPr/>
          </p:nvCxnSpPr>
          <p:spPr>
            <a:xfrm flipV="1">
              <a:off x="2257044" y="3644407"/>
              <a:ext cx="690329" cy="19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14A23D-8F7A-754C-94E0-1E23421F7CB7}"/>
                </a:ext>
              </a:extLst>
            </p:cNvPr>
            <p:cNvCxnSpPr>
              <a:cxnSpLocks/>
              <a:stCxn id="12" idx="0"/>
              <a:endCxn id="14" idx="1"/>
            </p:cNvCxnSpPr>
            <p:nvPr/>
          </p:nvCxnSpPr>
          <p:spPr>
            <a:xfrm flipV="1">
              <a:off x="2121263" y="3140684"/>
              <a:ext cx="1696357" cy="64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0650FB-9C7A-6941-8D29-87BFD2C07487}"/>
                </a:ext>
              </a:extLst>
            </p:cNvPr>
            <p:cNvCxnSpPr>
              <a:cxnSpLocks/>
              <a:stCxn id="14" idx="3"/>
              <a:endCxn id="36" idx="2"/>
            </p:cNvCxnSpPr>
            <p:nvPr/>
          </p:nvCxnSpPr>
          <p:spPr>
            <a:xfrm flipV="1">
              <a:off x="5326380" y="3139834"/>
              <a:ext cx="2014190" cy="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2CFB65-6C0B-5A41-90E9-0389459E7D45}"/>
                </a:ext>
              </a:extLst>
            </p:cNvPr>
            <p:cNvCxnSpPr>
              <a:cxnSpLocks/>
              <a:stCxn id="15" idx="3"/>
              <a:endCxn id="16" idx="1"/>
            </p:cNvCxnSpPr>
            <p:nvPr/>
          </p:nvCxnSpPr>
          <p:spPr>
            <a:xfrm flipV="1">
              <a:off x="4222286" y="3642934"/>
              <a:ext cx="52851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F8ABE9-E5F3-DC4C-9851-9134FBB4708A}"/>
                </a:ext>
              </a:extLst>
            </p:cNvPr>
            <p:cNvCxnSpPr>
              <a:cxnSpLocks/>
              <a:stCxn id="16" idx="3"/>
              <a:endCxn id="29" idx="1"/>
            </p:cNvCxnSpPr>
            <p:nvPr/>
          </p:nvCxnSpPr>
          <p:spPr>
            <a:xfrm>
              <a:off x="6025718" y="3642934"/>
              <a:ext cx="825650" cy="19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8635E22B-1513-5547-91E1-8CDC0C5B8398}"/>
                </a:ext>
              </a:extLst>
            </p:cNvPr>
            <p:cNvSpPr/>
            <p:nvPr/>
          </p:nvSpPr>
          <p:spPr>
            <a:xfrm>
              <a:off x="3448871" y="3850350"/>
              <a:ext cx="950976"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Variable</a:t>
              </a:r>
            </a:p>
          </p:txBody>
        </p:sp>
        <p:sp>
          <p:nvSpPr>
            <p:cNvPr id="23" name="Rounded Rectangle 22">
              <a:extLst>
                <a:ext uri="{FF2B5EF4-FFF2-40B4-BE49-F238E27FC236}">
                  <a16:creationId xmlns:a16="http://schemas.microsoft.com/office/drawing/2014/main" id="{B0D17CDF-56CA-EB4B-AF6A-5FC7F0B1D60C}"/>
                </a:ext>
              </a:extLst>
            </p:cNvPr>
            <p:cNvSpPr/>
            <p:nvPr/>
          </p:nvSpPr>
          <p:spPr>
            <a:xfrm>
              <a:off x="4750805" y="3852992"/>
              <a:ext cx="1274913"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cxnSp>
          <p:nvCxnSpPr>
            <p:cNvPr id="24" name="Straight Arrow Connector 23">
              <a:extLst>
                <a:ext uri="{FF2B5EF4-FFF2-40B4-BE49-F238E27FC236}">
                  <a16:creationId xmlns:a16="http://schemas.microsoft.com/office/drawing/2014/main" id="{51307ED9-88CB-754E-B1B4-60F93FF7FAFA}"/>
                </a:ext>
              </a:extLst>
            </p:cNvPr>
            <p:cNvCxnSpPr>
              <a:cxnSpLocks/>
              <a:stCxn id="22" idx="3"/>
              <a:endCxn id="23" idx="1"/>
            </p:cNvCxnSpPr>
            <p:nvPr/>
          </p:nvCxnSpPr>
          <p:spPr>
            <a:xfrm>
              <a:off x="4399847" y="3982938"/>
              <a:ext cx="350958" cy="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C29B83-EE31-C24C-9E95-06BDDE2684E8}"/>
                </a:ext>
              </a:extLst>
            </p:cNvPr>
            <p:cNvGrpSpPr/>
            <p:nvPr/>
          </p:nvGrpSpPr>
          <p:grpSpPr>
            <a:xfrm>
              <a:off x="2947373" y="4235049"/>
              <a:ext cx="3078345" cy="338091"/>
              <a:chOff x="2907647" y="3370617"/>
              <a:chExt cx="3078345" cy="338091"/>
            </a:xfrm>
          </p:grpSpPr>
          <p:sp>
            <p:nvSpPr>
              <p:cNvPr id="34" name="Rounded Rectangle 33">
                <a:extLst>
                  <a:ext uri="{FF2B5EF4-FFF2-40B4-BE49-F238E27FC236}">
                    <a16:creationId xmlns:a16="http://schemas.microsoft.com/office/drawing/2014/main" id="{09B55366-3595-E948-AB4D-DBAE7EFB7CD8}"/>
                  </a:ext>
                </a:extLst>
              </p:cNvPr>
              <p:cNvSpPr/>
              <p:nvPr/>
            </p:nvSpPr>
            <p:spPr>
              <a:xfrm>
                <a:off x="2907647" y="3370617"/>
                <a:ext cx="3078345" cy="3380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                           )</a:t>
                </a:r>
              </a:p>
            </p:txBody>
          </p:sp>
          <p:sp>
            <p:nvSpPr>
              <p:cNvPr id="35" name="Rounded Rectangle 34">
                <a:extLst>
                  <a:ext uri="{FF2B5EF4-FFF2-40B4-BE49-F238E27FC236}">
                    <a16:creationId xmlns:a16="http://schemas.microsoft.com/office/drawing/2014/main" id="{16488F72-1E99-174F-8716-050BBEB4F995}"/>
                  </a:ext>
                </a:extLst>
              </p:cNvPr>
              <p:cNvSpPr/>
              <p:nvPr/>
            </p:nvSpPr>
            <p:spPr>
              <a:xfrm>
                <a:off x="3861355" y="3407074"/>
                <a:ext cx="1170929"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200" kern="0" dirty="0">
                    <a:solidFill>
                      <a:srgbClr val="000000"/>
                    </a:solidFill>
                    <a:latin typeface="Arial"/>
                    <a:sym typeface="Arial"/>
                  </a:rPr>
                  <a:t>Expression</a:t>
                </a:r>
              </a:p>
            </p:txBody>
          </p:sp>
        </p:grpSp>
        <p:sp>
          <p:nvSpPr>
            <p:cNvPr id="26" name="Rounded Rectangle 25">
              <a:extLst>
                <a:ext uri="{FF2B5EF4-FFF2-40B4-BE49-F238E27FC236}">
                  <a16:creationId xmlns:a16="http://schemas.microsoft.com/office/drawing/2014/main" id="{6BBAA9F3-2D60-4A45-BDAD-886AD1294790}"/>
                </a:ext>
              </a:extLst>
            </p:cNvPr>
            <p:cNvSpPr/>
            <p:nvPr/>
          </p:nvSpPr>
          <p:spPr>
            <a:xfrm>
              <a:off x="2947373" y="3849344"/>
              <a:ext cx="342900" cy="265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TW" sz="1400" kern="0" dirty="0">
                  <a:solidFill>
                    <a:srgbClr val="000000"/>
                  </a:solidFill>
                  <a:latin typeface="Arial"/>
                  <a:sym typeface="Arial"/>
                </a:rPr>
                <a:t>𝜆</a:t>
              </a:r>
            </a:p>
          </p:txBody>
        </p:sp>
        <p:cxnSp>
          <p:nvCxnSpPr>
            <p:cNvPr id="27" name="Straight Arrow Connector 26">
              <a:extLst>
                <a:ext uri="{FF2B5EF4-FFF2-40B4-BE49-F238E27FC236}">
                  <a16:creationId xmlns:a16="http://schemas.microsoft.com/office/drawing/2014/main" id="{02E29A93-58EB-CE47-84B3-DF7D2DEC687D}"/>
                </a:ext>
              </a:extLst>
            </p:cNvPr>
            <p:cNvCxnSpPr>
              <a:cxnSpLocks/>
              <a:stCxn id="26" idx="3"/>
              <a:endCxn id="22" idx="1"/>
            </p:cNvCxnSpPr>
            <p:nvPr/>
          </p:nvCxnSpPr>
          <p:spPr>
            <a:xfrm>
              <a:off x="3290273" y="3981932"/>
              <a:ext cx="158598" cy="1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10DC7-2598-2E49-91B8-30D4103422EE}"/>
                </a:ext>
              </a:extLst>
            </p:cNvPr>
            <p:cNvCxnSpPr>
              <a:cxnSpLocks/>
              <a:stCxn id="23" idx="3"/>
              <a:endCxn id="29" idx="2"/>
            </p:cNvCxnSpPr>
            <p:nvPr/>
          </p:nvCxnSpPr>
          <p:spPr>
            <a:xfrm flipV="1">
              <a:off x="6025718" y="3978163"/>
              <a:ext cx="769407" cy="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62FBACC2-626C-5B4D-8430-1162C625307E}"/>
                </a:ext>
              </a:extLst>
            </p:cNvPr>
            <p:cNvSpPr/>
            <p:nvPr/>
          </p:nvSpPr>
          <p:spPr>
            <a:xfrm>
              <a:off x="6795125" y="3786139"/>
              <a:ext cx="384048" cy="384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TW" sz="1200" kern="0">
                <a:solidFill>
                  <a:srgbClr val="FFFFFF"/>
                </a:solidFill>
                <a:latin typeface="Arial"/>
                <a:sym typeface="Arial"/>
              </a:endParaRPr>
            </a:p>
          </p:txBody>
        </p:sp>
        <p:cxnSp>
          <p:nvCxnSpPr>
            <p:cNvPr id="30" name="Straight Arrow Connector 29">
              <a:extLst>
                <a:ext uri="{FF2B5EF4-FFF2-40B4-BE49-F238E27FC236}">
                  <a16:creationId xmlns:a16="http://schemas.microsoft.com/office/drawing/2014/main" id="{CEA77DFE-48B1-FE42-9CE2-256AEDA27949}"/>
                </a:ext>
              </a:extLst>
            </p:cNvPr>
            <p:cNvCxnSpPr>
              <a:cxnSpLocks/>
              <a:stCxn id="34" idx="3"/>
              <a:endCxn id="29" idx="3"/>
            </p:cNvCxnSpPr>
            <p:nvPr/>
          </p:nvCxnSpPr>
          <p:spPr>
            <a:xfrm flipV="1">
              <a:off x="6025718" y="4113944"/>
              <a:ext cx="825650"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900A85-04AE-EA44-9BDB-7191264DB41E}"/>
                </a:ext>
              </a:extLst>
            </p:cNvPr>
            <p:cNvCxnSpPr>
              <a:cxnSpLocks/>
              <a:stCxn id="12" idx="6"/>
              <a:endCxn id="26" idx="1"/>
            </p:cNvCxnSpPr>
            <p:nvPr/>
          </p:nvCxnSpPr>
          <p:spPr>
            <a:xfrm>
              <a:off x="2313287" y="3978163"/>
              <a:ext cx="634086" cy="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B15573A-2674-0043-B9C0-1777EE866216}"/>
                </a:ext>
              </a:extLst>
            </p:cNvPr>
            <p:cNvCxnSpPr>
              <a:cxnSpLocks/>
              <a:stCxn id="12" idx="5"/>
              <a:endCxn id="34" idx="1"/>
            </p:cNvCxnSpPr>
            <p:nvPr/>
          </p:nvCxnSpPr>
          <p:spPr>
            <a:xfrm>
              <a:off x="2257044" y="4113944"/>
              <a:ext cx="690329" cy="290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B3E2A396-8E76-6C45-8CF8-4A4137089F98}"/>
                </a:ext>
              </a:extLst>
            </p:cNvPr>
            <p:cNvCxnSpPr>
              <a:cxnSpLocks/>
              <a:stCxn id="29" idx="6"/>
              <a:endCxn id="12" idx="2"/>
            </p:cNvCxnSpPr>
            <p:nvPr/>
          </p:nvCxnSpPr>
          <p:spPr>
            <a:xfrm flipH="1">
              <a:off x="1929239" y="3978163"/>
              <a:ext cx="5249934" cy="12700"/>
            </a:xfrm>
            <a:prstGeom prst="bentConnector5">
              <a:avLst>
                <a:gd name="adj1" fmla="val -4354"/>
                <a:gd name="adj2" fmla="val 6336000"/>
                <a:gd name="adj3" fmla="val 104354"/>
              </a:avLst>
            </a:prstGeom>
            <a:ln w="3810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Diagram 37">
            <a:extLst>
              <a:ext uri="{FF2B5EF4-FFF2-40B4-BE49-F238E27FC236}">
                <a16:creationId xmlns:a16="http://schemas.microsoft.com/office/drawing/2014/main" id="{23E0EDB0-4D4B-3D4A-AA6E-BADB8DB88EED}"/>
              </a:ext>
            </a:extLst>
          </p:cNvPr>
          <p:cNvGraphicFramePr/>
          <p:nvPr/>
        </p:nvGraphicFramePr>
        <p:xfrm>
          <a:off x="6611885" y="4042760"/>
          <a:ext cx="4091849" cy="27799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1336633C-C308-0A44-BC48-26509C545AAD}"/>
              </a:ext>
            </a:extLst>
          </p:cNvPr>
          <p:cNvGrpSpPr/>
          <p:nvPr/>
        </p:nvGrpSpPr>
        <p:grpSpPr>
          <a:xfrm>
            <a:off x="9436663" y="3711824"/>
            <a:ext cx="1705837" cy="369332"/>
            <a:chOff x="7077499" y="2783870"/>
            <a:chExt cx="1279378" cy="276999"/>
          </a:xfrm>
        </p:grpSpPr>
        <p:sp>
          <p:nvSpPr>
            <p:cNvPr id="39" name="Curved Right Arrow 38">
              <a:extLst>
                <a:ext uri="{FF2B5EF4-FFF2-40B4-BE49-F238E27FC236}">
                  <a16:creationId xmlns:a16="http://schemas.microsoft.com/office/drawing/2014/main" id="{E9869733-AAF6-8845-96EC-0C50265253A3}"/>
                </a:ext>
              </a:extLst>
            </p:cNvPr>
            <p:cNvSpPr/>
            <p:nvPr/>
          </p:nvSpPr>
          <p:spPr>
            <a:xfrm rot="4130176">
              <a:off x="7124395" y="2874670"/>
              <a:ext cx="121700" cy="215492"/>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1219170" hangingPunct="0"/>
              <a:endParaRPr lang="en-TW" sz="1867" kern="0">
                <a:solidFill>
                  <a:srgbClr val="AAFFEE"/>
                </a:solidFill>
                <a:latin typeface="Arial"/>
                <a:ea typeface="+mj-ea"/>
                <a:cs typeface="Arial"/>
                <a:sym typeface="Arial"/>
              </a:endParaRPr>
            </a:p>
          </p:txBody>
        </p:sp>
        <p:sp>
          <p:nvSpPr>
            <p:cNvPr id="40" name="TextBox 39">
              <a:extLst>
                <a:ext uri="{FF2B5EF4-FFF2-40B4-BE49-F238E27FC236}">
                  <a16:creationId xmlns:a16="http://schemas.microsoft.com/office/drawing/2014/main" id="{8C3F66B5-6FBB-CA41-9E43-CCC0D3BDA79F}"/>
                </a:ext>
              </a:extLst>
            </p:cNvPr>
            <p:cNvSpPr txBox="1"/>
            <p:nvPr/>
          </p:nvSpPr>
          <p:spPr>
            <a:xfrm>
              <a:off x="7405895" y="2783870"/>
              <a:ext cx="950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1219170" hangingPunct="0"/>
              <a:r>
                <a:rPr lang="en-TW" sz="800" kern="0" dirty="0">
                  <a:solidFill>
                    <a:srgbClr val="000000"/>
                  </a:solidFill>
                  <a:latin typeface="Arial"/>
                  <a:ea typeface="+mj-ea"/>
                  <a:cs typeface="Arial"/>
                  <a:sym typeface="Arial"/>
                </a:rPr>
                <a:t>Paradigm shifting concepts </a:t>
              </a:r>
            </a:p>
            <a:p>
              <a:pPr algn="ctr" defTabSz="1219170" hangingPunct="0"/>
              <a:r>
                <a:rPr lang="en-US" sz="800" kern="0" dirty="0">
                  <a:solidFill>
                    <a:srgbClr val="000000"/>
                  </a:solidFill>
                  <a:latin typeface="Arial"/>
                  <a:ea typeface="+mj-ea"/>
                  <a:cs typeface="Arial"/>
                  <a:sym typeface="Arial"/>
                </a:rPr>
                <a:t>a</a:t>
              </a:r>
              <a:r>
                <a:rPr lang="en-TW" sz="800" kern="0" dirty="0">
                  <a:solidFill>
                    <a:srgbClr val="000000"/>
                  </a:solidFill>
                  <a:latin typeface="Arial"/>
                  <a:ea typeface="+mj-ea"/>
                  <a:cs typeface="Arial"/>
                  <a:sym typeface="Arial"/>
                </a:rPr>
                <a:t>nd</a:t>
              </a:r>
            </a:p>
            <a:p>
              <a:pPr algn="ctr" defTabSz="1219170" hangingPunct="0"/>
              <a:r>
                <a:rPr lang="en-TW" sz="800" kern="0" dirty="0">
                  <a:solidFill>
                    <a:srgbClr val="000000"/>
                  </a:solidFill>
                  <a:latin typeface="Arial"/>
                  <a:ea typeface="+mj-ea"/>
                  <a:cs typeface="Arial"/>
                  <a:sym typeface="Arial"/>
                </a:rPr>
                <a:t> incommensurable terms</a:t>
              </a:r>
            </a:p>
          </p:txBody>
        </p:sp>
      </p:grpSp>
      <p:pic>
        <p:nvPicPr>
          <p:cNvPr id="41" name="Picture 40">
            <a:hlinkClick r:id="rId10"/>
            <a:extLst>
              <a:ext uri="{FF2B5EF4-FFF2-40B4-BE49-F238E27FC236}">
                <a16:creationId xmlns:a16="http://schemas.microsoft.com/office/drawing/2014/main" id="{19F0A707-780C-7F46-9549-5D8CC4D094E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952869" y="4592528"/>
            <a:ext cx="1394880" cy="1422509"/>
          </a:xfrm>
          <a:prstGeom prst="rect">
            <a:avLst/>
          </a:prstGeom>
        </p:spPr>
      </p:pic>
      <p:sp>
        <p:nvSpPr>
          <p:cNvPr id="5" name="TextBox 4">
            <a:extLst>
              <a:ext uri="{FF2B5EF4-FFF2-40B4-BE49-F238E27FC236}">
                <a16:creationId xmlns:a16="http://schemas.microsoft.com/office/drawing/2014/main" id="{FEBFE31E-2C52-E440-BAE8-BFAD47DD967E}"/>
              </a:ext>
            </a:extLst>
          </p:cNvPr>
          <p:cNvSpPr txBox="1"/>
          <p:nvPr/>
        </p:nvSpPr>
        <p:spPr>
          <a:xfrm>
            <a:off x="5547797" y="4514324"/>
            <a:ext cx="1629847" cy="1241622"/>
          </a:xfrm>
          <a:prstGeom prst="rect">
            <a:avLst/>
          </a:prstGeom>
          <a:noFill/>
        </p:spPr>
        <p:txBody>
          <a:bodyPr wrap="square" rtlCol="0">
            <a:spAutoFit/>
          </a:bodyPr>
          <a:lstStyle/>
          <a:p>
            <a:pPr defTabSz="1219170">
              <a:buClr>
                <a:srgbClr val="000000"/>
              </a:buClr>
            </a:pPr>
            <a:r>
              <a:rPr lang="en-TW" sz="1867" kern="0" dirty="0">
                <a:solidFill>
                  <a:srgbClr val="000000"/>
                </a:solidFill>
                <a:latin typeface="Arial"/>
                <a:cs typeface="Arial"/>
                <a:sym typeface="Arial"/>
              </a:rPr>
              <a:t>Learning as a vocabulary acquisition process!</a:t>
            </a:r>
          </a:p>
        </p:txBody>
      </p:sp>
      <p:sp>
        <p:nvSpPr>
          <p:cNvPr id="42" name="TextBox 41">
            <a:extLst>
              <a:ext uri="{FF2B5EF4-FFF2-40B4-BE49-F238E27FC236}">
                <a16:creationId xmlns:a16="http://schemas.microsoft.com/office/drawing/2014/main" id="{15AA0B91-A308-CC46-BE86-C5E0AE0B7989}"/>
              </a:ext>
            </a:extLst>
          </p:cNvPr>
          <p:cNvSpPr txBox="1"/>
          <p:nvPr/>
        </p:nvSpPr>
        <p:spPr>
          <a:xfrm>
            <a:off x="5915042" y="3046684"/>
            <a:ext cx="5490980" cy="256545"/>
          </a:xfrm>
          <a:prstGeom prst="rect">
            <a:avLst/>
          </a:prstGeom>
          <a:noFill/>
        </p:spPr>
        <p:txBody>
          <a:bodyPr wrap="square" rtlCol="0">
            <a:spAutoFit/>
          </a:bodyPr>
          <a:lstStyle/>
          <a:p>
            <a:pPr algn="ctr" defTabSz="1219170">
              <a:buClr>
                <a:srgbClr val="000000"/>
              </a:buClr>
            </a:pPr>
            <a:r>
              <a:rPr lang="en-TW" sz="1067" b="1" i="1" kern="0" dirty="0">
                <a:solidFill>
                  <a:srgbClr val="000000"/>
                </a:solidFill>
                <a:latin typeface="Arial"/>
                <a:cs typeface="Arial"/>
                <a:sym typeface="Arial"/>
              </a:rPr>
              <a:t>Lambda calculus </a:t>
            </a:r>
            <a:r>
              <a:rPr lang="en-TW" sz="1067" kern="0" dirty="0">
                <a:solidFill>
                  <a:srgbClr val="000000"/>
                </a:solidFill>
                <a:latin typeface="Arial"/>
                <a:cs typeface="Arial"/>
                <a:sym typeface="Arial"/>
              </a:rPr>
              <a:t>as an </a:t>
            </a:r>
            <a:r>
              <a:rPr lang="en-TW" sz="1067" b="1" i="1" kern="0" dirty="0">
                <a:solidFill>
                  <a:srgbClr val="000000"/>
                </a:solidFill>
                <a:latin typeface="Arial"/>
                <a:cs typeface="Arial"/>
                <a:sym typeface="Arial"/>
              </a:rPr>
              <a:t>executable rewrite process </a:t>
            </a:r>
            <a:r>
              <a:rPr lang="en-TW" sz="1067" kern="0" dirty="0">
                <a:solidFill>
                  <a:srgbClr val="000000"/>
                </a:solidFill>
                <a:latin typeface="Arial"/>
                <a:cs typeface="Arial"/>
                <a:sym typeface="Arial"/>
              </a:rPr>
              <a:t>is a Lattice/Poset.</a:t>
            </a:r>
          </a:p>
        </p:txBody>
      </p:sp>
      <p:sp>
        <p:nvSpPr>
          <p:cNvPr id="44" name="TextBox 43">
            <a:extLst>
              <a:ext uri="{FF2B5EF4-FFF2-40B4-BE49-F238E27FC236}">
                <a16:creationId xmlns:a16="http://schemas.microsoft.com/office/drawing/2014/main" id="{98932B0F-7D6F-9147-BD47-A4FEEDFD32A0}"/>
              </a:ext>
            </a:extLst>
          </p:cNvPr>
          <p:cNvSpPr txBox="1"/>
          <p:nvPr/>
        </p:nvSpPr>
        <p:spPr>
          <a:xfrm>
            <a:off x="3272347" y="5707260"/>
            <a:ext cx="2380992" cy="584968"/>
          </a:xfrm>
          <a:prstGeom prst="rect">
            <a:avLst/>
          </a:prstGeom>
          <a:noFill/>
        </p:spPr>
        <p:txBody>
          <a:bodyPr wrap="square" rtlCol="0">
            <a:spAutoFit/>
          </a:bodyPr>
          <a:lstStyle/>
          <a:p>
            <a:pPr defTabSz="1219170">
              <a:buClr>
                <a:srgbClr val="000000"/>
              </a:buClr>
            </a:pPr>
            <a:r>
              <a:rPr lang="en-TW" sz="1067" kern="0" dirty="0">
                <a:solidFill>
                  <a:srgbClr val="000000"/>
                </a:solidFill>
                <a:latin typeface="Arial"/>
                <a:cs typeface="Arial"/>
                <a:sym typeface="Arial"/>
              </a:rPr>
              <a:t>Backus-Naur Form provides a way to customize the “concrete syntax” of formal languages.</a:t>
            </a:r>
          </a:p>
        </p:txBody>
      </p:sp>
    </p:spTree>
    <p:extLst>
      <p:ext uri="{BB962C8B-B14F-4D97-AF65-F5344CB8AC3E}">
        <p14:creationId xmlns:p14="http://schemas.microsoft.com/office/powerpoint/2010/main" val="33404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0B316CC-A6ED-5445-9BFE-58082C964827}"/>
              </a:ext>
            </a:extLst>
          </p:cNvPr>
          <p:cNvSpPr>
            <a:spLocks noGrp="1" noChangeArrowheads="1"/>
          </p:cNvSpPr>
          <p:nvPr>
            <p:ph type="title"/>
          </p:nvPr>
        </p:nvSpPr>
        <p:spPr/>
        <p:txBody>
          <a:bodyPr/>
          <a:lstStyle/>
          <a:p>
            <a:pPr algn="ctr"/>
            <a:r>
              <a:rPr lang="en-US" altLang="en-CN" dirty="0"/>
              <a:t>All computable content can be organized into a single Tapestry</a:t>
            </a:r>
          </a:p>
        </p:txBody>
      </p:sp>
      <p:pic>
        <p:nvPicPr>
          <p:cNvPr id="4" name="Picture 3">
            <a:hlinkClick r:id="rId3"/>
            <a:extLst>
              <a:ext uri="{FF2B5EF4-FFF2-40B4-BE49-F238E27FC236}">
                <a16:creationId xmlns:a16="http://schemas.microsoft.com/office/drawing/2014/main" id="{DEEF4D8A-BA81-4941-B382-4621E96C57FF}"/>
              </a:ext>
            </a:extLst>
          </p:cNvPr>
          <p:cNvPicPr>
            <a:picLocks noChangeAspect="1"/>
          </p:cNvPicPr>
          <p:nvPr/>
        </p:nvPicPr>
        <p:blipFill>
          <a:blip r:embed="rId4"/>
          <a:stretch>
            <a:fillRect/>
          </a:stretch>
        </p:blipFill>
        <p:spPr>
          <a:xfrm>
            <a:off x="5359623" y="726831"/>
            <a:ext cx="5505494" cy="5757333"/>
          </a:xfrm>
          <a:prstGeom prst="rect">
            <a:avLst/>
          </a:prstGeom>
        </p:spPr>
      </p:pic>
      <p:pic>
        <p:nvPicPr>
          <p:cNvPr id="7" name="Picture 3" descr="Bouquet">
            <a:extLst>
              <a:ext uri="{FF2B5EF4-FFF2-40B4-BE49-F238E27FC236}">
                <a16:creationId xmlns:a16="http://schemas.microsoft.com/office/drawing/2014/main" id="{E1F848EF-307F-A249-807B-30BDF3B4A4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26883" y="978877"/>
            <a:ext cx="2819400" cy="2590800"/>
          </a:xfrm>
          <a:prstGeom prst="rect">
            <a:avLst/>
          </a:prstGeom>
          <a:noFill/>
          <a:ln>
            <a:noFill/>
          </a:ln>
          <a:effectLst/>
          <a:extLst>
            <a:ext uri="{909E8E84-426E-40DD-AFC4-6F175D3DCCD1}">
              <a14:hiddenFill xmlns:a14="http://schemas.microsoft.com/office/drawing/2010/main">
                <a:blipFill dpi="0" rotWithShape="0">
                  <a:blip r:embed="rId6"/>
                  <a:srcRect l="19531" t="26881" r="51563"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Bouquet">
            <a:extLst>
              <a:ext uri="{FF2B5EF4-FFF2-40B4-BE49-F238E27FC236}">
                <a16:creationId xmlns:a16="http://schemas.microsoft.com/office/drawing/2014/main" id="{144332EF-CBCA-3D47-B472-19A2744816F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03083" y="3493477"/>
            <a:ext cx="2819400" cy="2590800"/>
          </a:xfrm>
          <a:prstGeom prst="rect">
            <a:avLst/>
          </a:prstGeom>
          <a:noFill/>
          <a:ln>
            <a:noFill/>
          </a:ln>
          <a:effectLst/>
          <a:extLst>
            <a:ext uri="{909E8E84-426E-40DD-AFC4-6F175D3DCCD1}">
              <a14:hiddenFill xmlns:a14="http://schemas.microsoft.com/office/drawing/2010/main">
                <a:blipFill dpi="0" rotWithShape="0">
                  <a:blip r:embed="rId6"/>
                  <a:srcRect l="52344" t="26881" r="18750" b="3656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3772FE-40EC-5549-B45A-5A996009AA0C}"/>
              </a:ext>
            </a:extLst>
          </p:cNvPr>
          <p:cNvSpPr txBox="1"/>
          <p:nvPr/>
        </p:nvSpPr>
        <p:spPr>
          <a:xfrm>
            <a:off x="422031" y="723873"/>
            <a:ext cx="5299849" cy="369332"/>
          </a:xfrm>
          <a:prstGeom prst="rect">
            <a:avLst/>
          </a:prstGeom>
          <a:noFill/>
        </p:spPr>
        <p:txBody>
          <a:bodyPr wrap="none" rtlCol="0">
            <a:spAutoFit/>
          </a:bodyPr>
          <a:lstStyle/>
          <a:p>
            <a:r>
              <a:rPr lang="en-TW" dirty="0"/>
              <a:t>Memory management in Jack Operating System</a:t>
            </a:r>
          </a:p>
        </p:txBody>
      </p:sp>
    </p:spTree>
    <p:extLst>
      <p:ext uri="{BB962C8B-B14F-4D97-AF65-F5344CB8AC3E}">
        <p14:creationId xmlns:p14="http://schemas.microsoft.com/office/powerpoint/2010/main" val="26652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Universality is in your pocket (cellphone)</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36</a:t>
            </a:fld>
            <a:endParaRPr lang="en" kern="0" dirty="0">
              <a:solidFill>
                <a:srgbClr val="595959"/>
              </a:solidFill>
              <a:latin typeface="Arial"/>
              <a:cs typeface="Arial"/>
              <a:sym typeface="Arial"/>
            </a:endParaRPr>
          </a:p>
        </p:txBody>
      </p:sp>
      <p:pic>
        <p:nvPicPr>
          <p:cNvPr id="3" name="Picture 2">
            <a:hlinkClick r:id="rId2"/>
            <a:extLst>
              <a:ext uri="{FF2B5EF4-FFF2-40B4-BE49-F238E27FC236}">
                <a16:creationId xmlns:a16="http://schemas.microsoft.com/office/drawing/2014/main" id="{BDC2198D-368F-6E42-B844-C75808339886}"/>
              </a:ext>
            </a:extLst>
          </p:cNvPr>
          <p:cNvPicPr>
            <a:picLocks noChangeAspect="1"/>
          </p:cNvPicPr>
          <p:nvPr/>
        </p:nvPicPr>
        <p:blipFill>
          <a:blip r:embed="rId3"/>
          <a:stretch>
            <a:fillRect/>
          </a:stretch>
        </p:blipFill>
        <p:spPr>
          <a:xfrm>
            <a:off x="3135693" y="1580993"/>
            <a:ext cx="5920615" cy="4412604"/>
          </a:xfrm>
          <a:prstGeom prst="rect">
            <a:avLst/>
          </a:prstGeom>
        </p:spPr>
      </p:pic>
      <p:sp>
        <p:nvSpPr>
          <p:cNvPr id="6" name="TextBox 5">
            <a:extLst>
              <a:ext uri="{FF2B5EF4-FFF2-40B4-BE49-F238E27FC236}">
                <a16:creationId xmlns:a16="http://schemas.microsoft.com/office/drawing/2014/main" id="{84672CCE-6B3A-B44B-A1F8-42515CEE1D13}"/>
              </a:ext>
            </a:extLst>
          </p:cNvPr>
          <p:cNvSpPr txBox="1"/>
          <p:nvPr/>
        </p:nvSpPr>
        <p:spPr>
          <a:xfrm>
            <a:off x="1999577" y="6217621"/>
            <a:ext cx="8138766" cy="379656"/>
          </a:xfrm>
          <a:prstGeom prst="rect">
            <a:avLst/>
          </a:prstGeom>
          <a:noFill/>
        </p:spPr>
        <p:txBody>
          <a:bodyPr wrap="none" rtlCol="0">
            <a:spAutoFit/>
          </a:bodyPr>
          <a:lstStyle/>
          <a:p>
            <a:pPr defTabSz="1219170">
              <a:buClr>
                <a:srgbClr val="000000"/>
              </a:buClr>
            </a:pPr>
            <a:r>
              <a:rPr lang="en-TW" sz="1867" kern="0" dirty="0">
                <a:solidFill>
                  <a:srgbClr val="000000"/>
                </a:solidFill>
                <a:latin typeface="Arial"/>
                <a:cs typeface="Arial"/>
                <a:sym typeface="Arial"/>
                <a:hlinkClick r:id="rId2"/>
              </a:rPr>
              <a:t>A lecture that students of Cognitive Foundation must watch several times…</a:t>
            </a:r>
            <a:endParaRPr lang="en-TW" sz="1867" kern="0" dirty="0">
              <a:solidFill>
                <a:srgbClr val="000000"/>
              </a:solidFill>
              <a:latin typeface="Arial"/>
              <a:cs typeface="Arial"/>
              <a:sym typeface="Arial"/>
            </a:endParaRPr>
          </a:p>
        </p:txBody>
      </p:sp>
    </p:spTree>
    <p:extLst>
      <p:ext uri="{BB962C8B-B14F-4D97-AF65-F5344CB8AC3E}">
        <p14:creationId xmlns:p14="http://schemas.microsoft.com/office/powerpoint/2010/main" val="3314641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 curriculum based on Data-assimilation Orientation</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defRPr/>
            </a:pPr>
            <a:fld id="{00000000-1234-1234-1234-123412341234}" type="slidenum">
              <a:rPr lang="en" kern="0">
                <a:solidFill>
                  <a:srgbClr val="595959"/>
                </a:solidFill>
                <a:latin typeface="Arial"/>
                <a:cs typeface="Arial"/>
                <a:sym typeface="Arial"/>
              </a:rPr>
              <a:pPr defTabSz="1219170">
                <a:buClr>
                  <a:srgbClr val="000000"/>
                </a:buClr>
                <a:defRPr/>
              </a:pPr>
              <a:t>37</a:t>
            </a:fld>
            <a:endParaRPr lang="en" kern="0" dirty="0">
              <a:solidFill>
                <a:srgbClr val="595959"/>
              </a:solidFill>
              <a:latin typeface="Arial"/>
              <a:cs typeface="Arial"/>
              <a:sym typeface="Arial"/>
            </a:endParaRPr>
          </a:p>
        </p:txBody>
      </p:sp>
      <p:pic>
        <p:nvPicPr>
          <p:cNvPr id="7" name="Picture 6">
            <a:extLst>
              <a:ext uri="{FF2B5EF4-FFF2-40B4-BE49-F238E27FC236}">
                <a16:creationId xmlns:a16="http://schemas.microsoft.com/office/drawing/2014/main" id="{2CDC34CD-27E4-1246-B54E-4CE7C81A58A8}"/>
              </a:ext>
            </a:extLst>
          </p:cNvPr>
          <p:cNvPicPr>
            <a:picLocks noChangeAspect="1"/>
          </p:cNvPicPr>
          <p:nvPr/>
        </p:nvPicPr>
        <p:blipFill>
          <a:blip r:embed="rId2"/>
          <a:stretch>
            <a:fillRect/>
          </a:stretch>
        </p:blipFill>
        <p:spPr>
          <a:xfrm>
            <a:off x="725942" y="1679547"/>
            <a:ext cx="10740117" cy="4215496"/>
          </a:xfrm>
          <a:prstGeom prst="rect">
            <a:avLst/>
          </a:prstGeom>
        </p:spPr>
      </p:pic>
    </p:spTree>
    <p:extLst>
      <p:ext uri="{BB962C8B-B14F-4D97-AF65-F5344CB8AC3E}">
        <p14:creationId xmlns:p14="http://schemas.microsoft.com/office/powerpoint/2010/main" val="864450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508003" y="1665868"/>
          <a:ext cx="1790661" cy="4527164"/>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LiHei Pro" charset="-120"/>
                          <a:ea typeface="LiHei Pro" charset="-120"/>
                          <a:cs typeface="LiHei Pro" charset="-120"/>
                        </a:rPr>
                        <a:t>Scientific “Evolution”</a:t>
                      </a:r>
                      <a:endParaRPr lang="en-US" sz="1200" b="0" dirty="0">
                        <a:solidFill>
                          <a:schemeClr val="tx1"/>
                        </a:solidFill>
                        <a:latin typeface="LiHei Pro" charset="-120"/>
                        <a:ea typeface="LiHei Pro" charset="-120"/>
                        <a:cs typeface="LiHei Pro" charset="-120"/>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Neutral Network</a:t>
                      </a:r>
                      <a:endParaRPr lang="en-US" sz="1600" dirty="0">
                        <a:latin typeface="Hei" charset="-122"/>
                        <a:ea typeface="Hei" charset="-122"/>
                        <a:cs typeface="Hei" charset="-122"/>
                      </a:endParaRPr>
                    </a:p>
                  </a:txBody>
                  <a:tcPr/>
                </a:tc>
                <a:extLst>
                  <a:ext uri="{0D108BD9-81ED-4DB2-BD59-A6C34878D82A}">
                    <a16:rowId xmlns:a16="http://schemas.microsoft.com/office/drawing/2014/main" val="10001"/>
                  </a:ext>
                </a:extLst>
              </a:tr>
              <a:tr h="9448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a:latin typeface="Hei" charset="-122"/>
                          <a:ea typeface="Hei" charset="-122"/>
                          <a:cs typeface="Hei" charset="-122"/>
                        </a:rPr>
                        <a:t>Symbolic Logic</a:t>
                      </a:r>
                      <a:endParaRPr lang="en-US" sz="16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latin typeface="Hei" charset="-122"/>
                          <a:ea typeface="Hei" charset="-122"/>
                          <a:cs typeface="Hei" charset="-122"/>
                        </a:rPr>
                        <a:t>Causal</a:t>
                      </a:r>
                      <a:r>
                        <a:rPr lang="en-US" sz="1500" baseline="0" dirty="0">
                          <a:latin typeface="Hei" charset="-122"/>
                          <a:ea typeface="Hei" charset="-122"/>
                          <a:cs typeface="Hei" charset="-122"/>
                        </a:rPr>
                        <a:t> Probability</a:t>
                      </a:r>
                      <a:endParaRPr lang="en-US" sz="1500" dirty="0">
                        <a:latin typeface="Hei" charset="-122"/>
                        <a:ea typeface="Hei" charset="-122"/>
                        <a:cs typeface="Hei" charset="-122"/>
                      </a:endParaRPr>
                    </a:p>
                    <a:p>
                      <a:pPr algn="ctr"/>
                      <a:endParaRPr lang="en-US" sz="1600" dirty="0"/>
                    </a:p>
                  </a:txBody>
                  <a:tcPr/>
                </a:tc>
                <a:extLst>
                  <a:ext uri="{0D108BD9-81ED-4DB2-BD59-A6C34878D82A}">
                    <a16:rowId xmlns:a16="http://schemas.microsoft.com/office/drawing/2014/main" val="10003"/>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Conceptual</a:t>
                      </a:r>
                      <a:r>
                        <a:rPr lang="en-US" altLang="zh-CN" sz="1200" baseline="0" dirty="0">
                          <a:latin typeface="Hei" charset="-122"/>
                          <a:ea typeface="Hei" charset="-122"/>
                          <a:cs typeface="Hei" charset="-122"/>
                        </a:rPr>
                        <a:t> Analogies</a:t>
                      </a:r>
                      <a:endParaRPr lang="en-US" sz="1200"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5" y="2104237"/>
          <a:ext cx="2049329" cy="3646833"/>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96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err="1">
                          <a:latin typeface="Hei" charset="-122"/>
                          <a:ea typeface="Hei" charset="-122"/>
                          <a:cs typeface="Hei" charset="-122"/>
                        </a:rPr>
                        <a:t>IoT</a:t>
                      </a:r>
                      <a:r>
                        <a:rPr lang="zh-CN" altLang="en-US" sz="1900" dirty="0">
                          <a:latin typeface="Hei" charset="-122"/>
                          <a:ea typeface="Hei" charset="-122"/>
                          <a:cs typeface="Hei" charset="-122"/>
                        </a:rPr>
                        <a:t> </a:t>
                      </a:r>
                      <a:r>
                        <a:rPr lang="en-US" altLang="zh-CN" sz="1900" dirty="0">
                          <a:latin typeface="Hei" charset="-122"/>
                          <a:ea typeface="Hei" charset="-122"/>
                          <a:cs typeface="Hei" charset="-122"/>
                        </a:rPr>
                        <a:t>and Quantum Computing</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TPU</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CPU</a:t>
                      </a:r>
                    </a:p>
                    <a:p>
                      <a:pPr algn="ctr"/>
                      <a:endParaRPr lang="en-US" sz="1900"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7" y="2561437"/>
          <a:ext cx="1796948" cy="2686713"/>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Big</a:t>
                      </a:r>
                      <a:r>
                        <a:rPr lang="en-US" altLang="zh-CN" sz="1900" baseline="0" dirty="0">
                          <a:latin typeface="Hei" charset="-122"/>
                          <a:ea typeface="Hei" charset="-122"/>
                          <a:cs typeface="Hei" charset="-122"/>
                        </a:rPr>
                        <a:t> Data</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Computed Data</a:t>
                      </a:r>
                      <a:endParaRPr lang="en-US" sz="1900" dirty="0"/>
                    </a:p>
                  </a:txBody>
                  <a:tcPr/>
                </a:tc>
                <a:extLst>
                  <a:ext uri="{0D108BD9-81ED-4DB2-BD59-A6C34878D82A}">
                    <a16:rowId xmlns:a16="http://schemas.microsoft.com/office/drawing/2014/main" val="10001"/>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Artificial</a:t>
                      </a:r>
                      <a:r>
                        <a:rPr lang="en-US" altLang="zh-CN" sz="1900" baseline="0" dirty="0">
                          <a:latin typeface="Hei" charset="-122"/>
                          <a:ea typeface="Hei" charset="-122"/>
                          <a:cs typeface="Hei" charset="-122"/>
                        </a:rPr>
                        <a:t> Data</a:t>
                      </a:r>
                      <a:endParaRPr lang="en-US" sz="1900"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2" y="3009223"/>
          <a:ext cx="1796948" cy="1791142"/>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latin typeface="Hei" charset="-122"/>
                          <a:ea typeface="Hei" charset="-122"/>
                          <a:cs typeface="Hei" charset="-122"/>
                        </a:rPr>
                        <a:t>Distributed</a:t>
                      </a:r>
                      <a:r>
                        <a:rPr lang="en-US" sz="1900" baseline="0" dirty="0">
                          <a:latin typeface="Hei" charset="-122"/>
                          <a:ea typeface="Hei" charset="-122"/>
                          <a:cs typeface="Hei" charset="-122"/>
                        </a:rPr>
                        <a:t> </a:t>
                      </a:r>
                      <a:endParaRPr lang="en-US" sz="1900" dirty="0">
                        <a:latin typeface="Hei" charset="-122"/>
                        <a:ea typeface="Hei" charset="-122"/>
                        <a:cs typeface="Hei" charset="-122"/>
                      </a:endParaRPr>
                    </a:p>
                  </a:txBody>
                  <a:tcPr/>
                </a:tc>
                <a:extLst>
                  <a:ext uri="{0D108BD9-81ED-4DB2-BD59-A6C34878D82A}">
                    <a16:rowId xmlns:a16="http://schemas.microsoft.com/office/drawing/2014/main" val="10000"/>
                  </a:ext>
                </a:extLst>
              </a:tr>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a:latin typeface="Hei" charset="-122"/>
                          <a:ea typeface="Hei" charset="-122"/>
                          <a:cs typeface="Hei" charset="-122"/>
                        </a:rPr>
                        <a:t>Centralized</a:t>
                      </a:r>
                      <a:endParaRPr lang="en-US" sz="1900"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7" y="3457009"/>
          <a:ext cx="1796948" cy="895571"/>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latin typeface="Hei" charset="-122"/>
                          <a:ea typeface="Hei" charset="-122"/>
                          <a:cs typeface="Hei" charset="-122"/>
                        </a:rPr>
                        <a:t>General</a:t>
                      </a:r>
                      <a:r>
                        <a:rPr lang="en-US" sz="1600" baseline="0" dirty="0">
                          <a:latin typeface="Hei" charset="-122"/>
                          <a:ea typeface="Hei" charset="-122"/>
                          <a:cs typeface="Hei" charset="-122"/>
                        </a:rPr>
                        <a:t> Protocol</a:t>
                      </a:r>
                      <a:endParaRPr lang="en-US" sz="1600"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6" y="1018193"/>
            <a:ext cx="1467581"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Software</a:t>
            </a:r>
            <a:endParaRPr lang="en-US" sz="2667" b="1" dirty="0">
              <a:solidFill>
                <a:srgbClr val="000000"/>
              </a:solidFill>
              <a:latin typeface="Calibri"/>
              <a:cs typeface="Arial"/>
              <a:sym typeface="Arial"/>
            </a:endParaRPr>
          </a:p>
        </p:txBody>
      </p:sp>
      <p:sp>
        <p:nvSpPr>
          <p:cNvPr id="27" name="TextBox 26"/>
          <p:cNvSpPr txBox="1"/>
          <p:nvPr/>
        </p:nvSpPr>
        <p:spPr>
          <a:xfrm>
            <a:off x="2734519" y="1390491"/>
            <a:ext cx="1578830"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Hardware</a:t>
            </a:r>
            <a:endParaRPr lang="en-US" sz="2667" b="1" dirty="0">
              <a:solidFill>
                <a:srgbClr val="000000"/>
              </a:solidFill>
              <a:latin typeface="Calibri"/>
              <a:cs typeface="Arial"/>
              <a:sym typeface="Arial"/>
            </a:endParaRPr>
          </a:p>
        </p:txBody>
      </p:sp>
      <p:sp>
        <p:nvSpPr>
          <p:cNvPr id="28" name="TextBox 27"/>
          <p:cNvSpPr txBox="1"/>
          <p:nvPr/>
        </p:nvSpPr>
        <p:spPr>
          <a:xfrm>
            <a:off x="5053522" y="1929152"/>
            <a:ext cx="1313949" cy="502766"/>
          </a:xfrm>
          <a:prstGeom prst="rect">
            <a:avLst/>
          </a:prstGeom>
          <a:noFill/>
        </p:spPr>
        <p:txBody>
          <a:bodyPr wrap="none" rtlCol="0">
            <a:spAutoFit/>
          </a:bodyPr>
          <a:lstStyle/>
          <a:p>
            <a:pPr defTabSz="914377"/>
            <a:r>
              <a:rPr lang="en-US" sz="2667" b="1" dirty="0">
                <a:solidFill>
                  <a:srgbClr val="000000"/>
                </a:solidFill>
                <a:latin typeface="Calibri"/>
                <a:cs typeface="Arial"/>
                <a:sym typeface="Arial"/>
              </a:rPr>
              <a:t>Content</a:t>
            </a:r>
          </a:p>
        </p:txBody>
      </p:sp>
      <p:sp>
        <p:nvSpPr>
          <p:cNvPr id="29" name="TextBox 28"/>
          <p:cNvSpPr txBox="1"/>
          <p:nvPr/>
        </p:nvSpPr>
        <p:spPr>
          <a:xfrm>
            <a:off x="9198405" y="2800789"/>
            <a:ext cx="1464375"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Standard</a:t>
            </a:r>
            <a:endParaRPr lang="en-US" sz="2667" b="1" dirty="0">
              <a:solidFill>
                <a:srgbClr val="000000"/>
              </a:solidFill>
              <a:latin typeface="Calibri"/>
              <a:cs typeface="Arial"/>
              <a:sym typeface="Arial"/>
            </a:endParaRPr>
          </a:p>
        </p:txBody>
      </p:sp>
      <p:sp>
        <p:nvSpPr>
          <p:cNvPr id="30" name="TextBox 29"/>
          <p:cNvSpPr txBox="1"/>
          <p:nvPr/>
        </p:nvSpPr>
        <p:spPr>
          <a:xfrm>
            <a:off x="7140391" y="2484803"/>
            <a:ext cx="1478033" cy="502766"/>
          </a:xfrm>
          <a:prstGeom prst="rect">
            <a:avLst/>
          </a:prstGeom>
          <a:noFill/>
        </p:spPr>
        <p:txBody>
          <a:bodyPr wrap="none" rtlCol="0">
            <a:spAutoFit/>
          </a:bodyPr>
          <a:lstStyle/>
          <a:p>
            <a:pPr defTabSz="914377"/>
            <a:r>
              <a:rPr lang="en-US" altLang="zh-CN" sz="2667" b="1" dirty="0">
                <a:solidFill>
                  <a:srgbClr val="000000"/>
                </a:solidFill>
                <a:latin typeface="Calibri"/>
                <a:ea typeface="宋体" panose="02010600030101010101" pitchFamily="2" charset="-122"/>
                <a:cs typeface="Arial"/>
                <a:sym typeface="Arial"/>
              </a:rPr>
              <a:t>Resource</a:t>
            </a:r>
            <a:endParaRPr lang="en-US" sz="2667" b="1" dirty="0">
              <a:solidFill>
                <a:srgbClr val="000000"/>
              </a:solidFill>
              <a:latin typeface="Calibri"/>
              <a:cs typeface="Arial"/>
              <a:sym typeface="Arial"/>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60"/>
            <a:ext cx="1043435"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7"/>
            <a:ext cx="1063427" cy="414383"/>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16202" y="2919833"/>
            <a:ext cx="534649" cy="653729"/>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55971" y="3827141"/>
            <a:ext cx="673296" cy="452891"/>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10683" y="5188449"/>
            <a:ext cx="659279" cy="437131"/>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84185" y="4253631"/>
            <a:ext cx="630283" cy="464292"/>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64071" y="3422261"/>
            <a:ext cx="1179269" cy="396136"/>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7188" y="1981195"/>
            <a:ext cx="410792" cy="503608"/>
          </a:xfrm>
          <a:prstGeom prst="rect">
            <a:avLst/>
          </a:prstGeom>
        </p:spPr>
      </p:pic>
      <p:sp>
        <p:nvSpPr>
          <p:cNvPr id="45" name="TextBox 44"/>
          <p:cNvSpPr txBox="1"/>
          <p:nvPr/>
        </p:nvSpPr>
        <p:spPr>
          <a:xfrm>
            <a:off x="1168402" y="2042169"/>
            <a:ext cx="6784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T. Kuhn</a:t>
            </a:r>
            <a:endParaRPr lang="en-US" sz="1300" dirty="0">
              <a:solidFill>
                <a:prstClr val="black"/>
              </a:solidFill>
              <a:latin typeface="Calibri"/>
              <a:cs typeface="Arial"/>
              <a:sym typeface="Arial"/>
            </a:endParaRPr>
          </a:p>
        </p:txBody>
      </p:sp>
      <p:sp>
        <p:nvSpPr>
          <p:cNvPr id="46" name="TextBox 45"/>
          <p:cNvSpPr txBox="1"/>
          <p:nvPr/>
        </p:nvSpPr>
        <p:spPr>
          <a:xfrm>
            <a:off x="8869065" y="4799393"/>
            <a:ext cx="2323979"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Collective learning systems</a:t>
            </a:r>
            <a:endParaRPr lang="en-US" sz="1600" dirty="0">
              <a:solidFill>
                <a:srgbClr val="E2C044"/>
              </a:solidFill>
              <a:latin typeface="Calibri"/>
              <a:cs typeface="Arial"/>
              <a:sym typeface="Arial"/>
            </a:endParaRPr>
          </a:p>
        </p:txBody>
      </p:sp>
      <p:sp>
        <p:nvSpPr>
          <p:cNvPr id="47" name="TextBox 46"/>
          <p:cNvSpPr txBox="1"/>
          <p:nvPr/>
        </p:nvSpPr>
        <p:spPr>
          <a:xfrm>
            <a:off x="2424509" y="5853269"/>
            <a:ext cx="2418971"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Computing Architectures, Instrumentation</a:t>
            </a:r>
            <a:endParaRPr lang="en-US" sz="1600" dirty="0">
              <a:solidFill>
                <a:srgbClr val="E2C044"/>
              </a:solidFill>
              <a:latin typeface="Calibri"/>
              <a:cs typeface="Arial"/>
              <a:sym typeface="Arial"/>
            </a:endParaRPr>
          </a:p>
        </p:txBody>
      </p:sp>
      <p:sp>
        <p:nvSpPr>
          <p:cNvPr id="48" name="TextBox 47"/>
          <p:cNvSpPr txBox="1"/>
          <p:nvPr/>
        </p:nvSpPr>
        <p:spPr>
          <a:xfrm>
            <a:off x="4778579" y="5490940"/>
            <a:ext cx="2103268" cy="338554"/>
          </a:xfrm>
          <a:prstGeom prst="rect">
            <a:avLst/>
          </a:prstGeom>
          <a:noFill/>
        </p:spPr>
        <p:txBody>
          <a:bodyPr wrap="none" rtlCol="0">
            <a:spAutoFit/>
          </a:bodyPr>
          <a:lstStyle/>
          <a:p>
            <a:pPr defTabSz="914377"/>
            <a:r>
              <a:rPr lang="en-US" altLang="zh-CN" sz="1600" dirty="0">
                <a:solidFill>
                  <a:srgbClr val="E2C044"/>
                </a:solidFill>
                <a:latin typeface="Calibri"/>
                <a:ea typeface="宋体" panose="02010600030101010101" pitchFamily="2" charset="-122"/>
                <a:cs typeface="Arial"/>
                <a:sym typeface="Arial"/>
              </a:rPr>
              <a:t>Data Assets, Structures</a:t>
            </a:r>
            <a:endParaRPr lang="en-US" sz="1600" dirty="0">
              <a:solidFill>
                <a:srgbClr val="E2C044"/>
              </a:solidFill>
              <a:latin typeface="Calibri"/>
              <a:cs typeface="Arial"/>
              <a:sym typeface="Arial"/>
            </a:endParaRPr>
          </a:p>
        </p:txBody>
      </p:sp>
      <p:sp>
        <p:nvSpPr>
          <p:cNvPr id="51" name="TextBox 50"/>
          <p:cNvSpPr txBox="1"/>
          <p:nvPr/>
        </p:nvSpPr>
        <p:spPr>
          <a:xfrm>
            <a:off x="1121309" y="2980099"/>
            <a:ext cx="776366"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Hinton</a:t>
            </a:r>
            <a:endParaRPr lang="en-US" sz="1300" dirty="0">
              <a:solidFill>
                <a:prstClr val="black"/>
              </a:solidFill>
              <a:latin typeface="Calibri"/>
              <a:cs typeface="Arial"/>
              <a:sym typeface="Arial"/>
            </a:endParaRPr>
          </a:p>
        </p:txBody>
      </p:sp>
      <p:sp>
        <p:nvSpPr>
          <p:cNvPr id="52" name="TextBox 51"/>
          <p:cNvSpPr txBox="1"/>
          <p:nvPr/>
        </p:nvSpPr>
        <p:spPr>
          <a:xfrm>
            <a:off x="1096809" y="5667851"/>
            <a:ext cx="780150"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G. Lakoff</a:t>
            </a:r>
            <a:endParaRPr lang="en-US" sz="1300" dirty="0">
              <a:solidFill>
                <a:prstClr val="black"/>
              </a:solidFill>
              <a:latin typeface="Calibri"/>
              <a:cs typeface="Arial"/>
              <a:sym typeface="Arial"/>
            </a:endParaRPr>
          </a:p>
        </p:txBody>
      </p:sp>
      <p:sp>
        <p:nvSpPr>
          <p:cNvPr id="55" name="TextBox 54"/>
          <p:cNvSpPr txBox="1"/>
          <p:nvPr/>
        </p:nvSpPr>
        <p:spPr>
          <a:xfrm>
            <a:off x="1090522" y="3853884"/>
            <a:ext cx="1071384" cy="292388"/>
          </a:xfrm>
          <a:prstGeom prst="rect">
            <a:avLst/>
          </a:prstGeom>
          <a:noFill/>
        </p:spPr>
        <p:txBody>
          <a:bodyPr wrap="none" rtlCol="0">
            <a:spAutoFit/>
          </a:bodyPr>
          <a:lstStyle/>
          <a:p>
            <a:pPr defTabSz="914377"/>
            <a:r>
              <a:rPr lang="en-US" sz="1300" dirty="0">
                <a:solidFill>
                  <a:prstClr val="black"/>
                </a:solidFill>
                <a:latin typeface="Calibri"/>
                <a:ea typeface="宋体" panose="02010600030101010101" pitchFamily="2" charset="-122"/>
                <a:cs typeface="Arial"/>
                <a:sym typeface="Arial"/>
              </a:rPr>
              <a:t>Curry Haskell</a:t>
            </a:r>
            <a:endParaRPr lang="en-US" sz="1300" dirty="0">
              <a:solidFill>
                <a:prstClr val="black"/>
              </a:solidFill>
              <a:latin typeface="Calibri"/>
              <a:cs typeface="Arial"/>
              <a:sym typeface="Arial"/>
            </a:endParaRPr>
          </a:p>
        </p:txBody>
      </p:sp>
      <p:sp>
        <p:nvSpPr>
          <p:cNvPr id="57" name="TextBox 56"/>
          <p:cNvSpPr txBox="1"/>
          <p:nvPr/>
        </p:nvSpPr>
        <p:spPr>
          <a:xfrm>
            <a:off x="1178918" y="4771797"/>
            <a:ext cx="659155" cy="292388"/>
          </a:xfrm>
          <a:prstGeom prst="rect">
            <a:avLst/>
          </a:prstGeom>
          <a:noFill/>
        </p:spPr>
        <p:txBody>
          <a:bodyPr wrap="none" rtlCol="0">
            <a:spAutoFit/>
          </a:bodyPr>
          <a:lstStyle/>
          <a:p>
            <a:pPr defTabSz="914377"/>
            <a:r>
              <a:rPr lang="en-US" altLang="zh-CN" sz="1300" dirty="0">
                <a:solidFill>
                  <a:prstClr val="black"/>
                </a:solidFill>
                <a:latin typeface="Calibri"/>
                <a:ea typeface="宋体" panose="02010600030101010101" pitchFamily="2" charset="-122"/>
                <a:cs typeface="Arial"/>
                <a:sym typeface="Arial"/>
              </a:rPr>
              <a:t>J. Pearl</a:t>
            </a:r>
            <a:endParaRPr lang="en-US" sz="1300" dirty="0">
              <a:solidFill>
                <a:prstClr val="black"/>
              </a:solidFill>
              <a:latin typeface="Calibri"/>
              <a:cs typeface="Arial"/>
              <a:sym typeface="Arial"/>
            </a:endParaRPr>
          </a:p>
        </p:txBody>
      </p:sp>
      <p:sp>
        <p:nvSpPr>
          <p:cNvPr id="50" name="TextBox 49"/>
          <p:cNvSpPr txBox="1"/>
          <p:nvPr/>
        </p:nvSpPr>
        <p:spPr>
          <a:xfrm>
            <a:off x="6912381" y="4760843"/>
            <a:ext cx="2058577" cy="338554"/>
          </a:xfrm>
          <a:prstGeom prst="rect">
            <a:avLst/>
          </a:prstGeom>
          <a:noFill/>
        </p:spPr>
        <p:txBody>
          <a:bodyPr wrap="non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Governance Strategies</a:t>
            </a:r>
            <a:endParaRPr lang="en-US" sz="1600" dirty="0">
              <a:solidFill>
                <a:srgbClr val="E2C044"/>
              </a:solidFill>
              <a:latin typeface="Calibri"/>
              <a:cs typeface="Arial"/>
              <a:sym typeface="Arial"/>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198405" y="3903821"/>
            <a:ext cx="1418363"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231545" y="6133938"/>
            <a:ext cx="2250375" cy="584775"/>
          </a:xfrm>
          <a:prstGeom prst="rect">
            <a:avLst/>
          </a:prstGeom>
          <a:noFill/>
        </p:spPr>
        <p:txBody>
          <a:bodyPr wrap="square" rtlCol="0">
            <a:spAutoFit/>
          </a:bodyPr>
          <a:lstStyle/>
          <a:p>
            <a:pPr algn="ctr" defTabSz="914377"/>
            <a:r>
              <a:rPr lang="en-US" altLang="zh-CN" sz="1600" dirty="0">
                <a:solidFill>
                  <a:srgbClr val="E2C044"/>
                </a:solidFill>
                <a:latin typeface="Calibri"/>
                <a:ea typeface="宋体" panose="02010600030101010101" pitchFamily="2" charset="-122"/>
                <a:cs typeface="Arial"/>
                <a:sym typeface="Arial"/>
              </a:rPr>
              <a:t>Encoding strategy, Ontology, Epistemology</a:t>
            </a:r>
            <a:endParaRPr lang="en-US" sz="1600" dirty="0">
              <a:solidFill>
                <a:srgbClr val="E2C044"/>
              </a:solidFill>
              <a:latin typeface="Calibri"/>
              <a:cs typeface="Arial"/>
              <a:sym typeface="Arial"/>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400854" y="5839755"/>
            <a:ext cx="1005279" cy="575412"/>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07001" y="1969813"/>
            <a:ext cx="1469339" cy="555531"/>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
        <p:nvSpPr>
          <p:cNvPr id="9" name="文本框 8"/>
          <p:cNvSpPr txBox="1"/>
          <p:nvPr/>
        </p:nvSpPr>
        <p:spPr>
          <a:xfrm>
            <a:off x="8906159" y="5543528"/>
            <a:ext cx="2324034" cy="338554"/>
          </a:xfrm>
          <a:prstGeom prst="rect">
            <a:avLst/>
          </a:prstGeom>
          <a:noFill/>
        </p:spPr>
        <p:txBody>
          <a:bodyPr wrap="none" rtlCol="0">
            <a:spAutoFit/>
          </a:bodyPr>
          <a:lstStyle/>
          <a:p>
            <a:pPr defTabSz="914377"/>
            <a:r>
              <a:rPr kumimoji="1" lang="en-US" altLang="zh-CN" sz="1600" dirty="0">
                <a:solidFill>
                  <a:srgbClr val="000000"/>
                </a:solidFill>
                <a:latin typeface="Calibri"/>
                <a:ea typeface="宋体" panose="02010600030101010101" pitchFamily="2" charset="-122"/>
                <a:cs typeface="Arial"/>
                <a:sym typeface="Arial"/>
              </a:rPr>
              <a:t>Extreme Learning Process</a:t>
            </a:r>
            <a:endParaRPr kumimoji="1" lang="zh-CN" altLang="en-US" sz="1600" dirty="0">
              <a:solidFill>
                <a:srgbClr val="000000"/>
              </a:solidFill>
              <a:latin typeface="Calibri"/>
              <a:ea typeface="宋体" panose="02010600030101010101" pitchFamily="2" charset="-122"/>
              <a:cs typeface="Arial"/>
              <a:sym typeface="Arial"/>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3444880" y="177090"/>
            <a:ext cx="5377241" cy="954107"/>
          </a:xfrm>
          <a:prstGeom prst="rect">
            <a:avLst/>
          </a:prstGeom>
          <a:noFill/>
        </p:spPr>
        <p:txBody>
          <a:bodyPr wrap="none" rtlCol="0">
            <a:spAutoFit/>
          </a:bodyPr>
          <a:lstStyle/>
          <a:p>
            <a:pPr algn="ctr" defTabSz="914377"/>
            <a:r>
              <a:rPr lang="en-US" sz="2800" dirty="0">
                <a:solidFill>
                  <a:srgbClr val="000000"/>
                </a:solidFill>
                <a:latin typeface="Calibri"/>
                <a:cs typeface="Arial"/>
                <a:sym typeface="Arial"/>
              </a:rPr>
              <a:t>An integrated (ethical) architecture </a:t>
            </a:r>
          </a:p>
          <a:p>
            <a:pPr algn="ctr" defTabSz="914377"/>
            <a:r>
              <a:rPr lang="en-US" sz="2800" dirty="0">
                <a:solidFill>
                  <a:srgbClr val="000000"/>
                </a:solidFill>
                <a:latin typeface="Calibri"/>
                <a:cs typeface="Arial"/>
                <a:sym typeface="Arial"/>
              </a:rPr>
              <a:t>to implement the Master Algorithm</a:t>
            </a:r>
          </a:p>
        </p:txBody>
      </p:sp>
      <p:pic>
        <p:nvPicPr>
          <p:cNvPr id="2" name="Picture 1">
            <a:hlinkClick r:id="rId20"/>
            <a:extLst>
              <a:ext uri="{FF2B5EF4-FFF2-40B4-BE49-F238E27FC236}">
                <a16:creationId xmlns:a16="http://schemas.microsoft.com/office/drawing/2014/main" id="{16C4E73A-1256-C844-A846-D4A83B067C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18102" y="2926357"/>
            <a:ext cx="409879" cy="464809"/>
          </a:xfrm>
          <a:prstGeom prst="rect">
            <a:avLst/>
          </a:prstGeom>
        </p:spPr>
      </p:pic>
      <p:pic>
        <p:nvPicPr>
          <p:cNvPr id="10" name="Picture 9">
            <a:hlinkClick r:id="rId22"/>
            <a:extLst>
              <a:ext uri="{FF2B5EF4-FFF2-40B4-BE49-F238E27FC236}">
                <a16:creationId xmlns:a16="http://schemas.microsoft.com/office/drawing/2014/main" id="{74C60FA4-4D7F-454C-9D30-0CD12EAD078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3852450" y="5281685"/>
            <a:ext cx="670213" cy="250660"/>
          </a:xfrm>
          <a:prstGeom prst="rect">
            <a:avLst/>
          </a:prstGeom>
        </p:spPr>
      </p:pic>
      <p:pic>
        <p:nvPicPr>
          <p:cNvPr id="12" name="Picture 11">
            <a:hlinkClick r:id="rId24"/>
            <a:extLst>
              <a:ext uri="{FF2B5EF4-FFF2-40B4-BE49-F238E27FC236}">
                <a16:creationId xmlns:a16="http://schemas.microsoft.com/office/drawing/2014/main" id="{3DC277BB-65B4-744C-A692-43D6D874073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3332613" y="5194967"/>
            <a:ext cx="464292" cy="464292"/>
          </a:xfrm>
          <a:prstGeom prst="rect">
            <a:avLst/>
          </a:prstGeom>
        </p:spPr>
      </p:pic>
      <p:pic>
        <p:nvPicPr>
          <p:cNvPr id="13" name="Picture 12">
            <a:hlinkClick r:id="rId26"/>
            <a:extLst>
              <a:ext uri="{FF2B5EF4-FFF2-40B4-BE49-F238E27FC236}">
                <a16:creationId xmlns:a16="http://schemas.microsoft.com/office/drawing/2014/main" id="{933A3D0E-3305-1441-BE9A-8B3CFED88613}"/>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151526" y="2365336"/>
            <a:ext cx="422321" cy="411009"/>
          </a:xfrm>
          <a:prstGeom prst="rect">
            <a:avLst/>
          </a:prstGeom>
        </p:spPr>
      </p:pic>
      <p:pic>
        <p:nvPicPr>
          <p:cNvPr id="14" name="Picture 13">
            <a:hlinkClick r:id="rId28"/>
            <a:extLst>
              <a:ext uri="{FF2B5EF4-FFF2-40B4-BE49-F238E27FC236}">
                <a16:creationId xmlns:a16="http://schemas.microsoft.com/office/drawing/2014/main" id="{CD5524FE-B6E2-7241-80F0-BFDC10893A2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7637178" y="1217260"/>
            <a:ext cx="608985" cy="680715"/>
          </a:xfrm>
          <a:prstGeom prst="rect">
            <a:avLst/>
          </a:prstGeom>
        </p:spPr>
      </p:pic>
      <p:pic>
        <p:nvPicPr>
          <p:cNvPr id="16" name="Picture 15">
            <a:hlinkClick r:id="rId30"/>
            <a:extLst>
              <a:ext uri="{FF2B5EF4-FFF2-40B4-BE49-F238E27FC236}">
                <a16:creationId xmlns:a16="http://schemas.microsoft.com/office/drawing/2014/main" id="{9AD5FB2D-FD71-7347-ABB4-A1037828A0EF}"/>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5871109" y="4832572"/>
            <a:ext cx="665233" cy="544400"/>
          </a:xfrm>
          <a:prstGeom prst="rect">
            <a:avLst/>
          </a:prstGeom>
        </p:spPr>
      </p:pic>
      <p:pic>
        <p:nvPicPr>
          <p:cNvPr id="17" name="Picture 16">
            <a:hlinkClick r:id="rId32"/>
            <a:extLst>
              <a:ext uri="{FF2B5EF4-FFF2-40B4-BE49-F238E27FC236}">
                <a16:creationId xmlns:a16="http://schemas.microsoft.com/office/drawing/2014/main" id="{DDBC57A8-E15D-7D49-8E3B-A7169F36DE29}"/>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5051060" y="4807285"/>
            <a:ext cx="656321" cy="656321"/>
          </a:xfrm>
          <a:prstGeom prst="rect">
            <a:avLst/>
          </a:prstGeom>
        </p:spPr>
      </p:pic>
      <p:pic>
        <p:nvPicPr>
          <p:cNvPr id="18434" name="Picture 2" descr="GitHub logo PNG">
            <a:hlinkClick r:id="rId34"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5168313" y="2933069"/>
            <a:ext cx="534649" cy="482793"/>
          </a:xfrm>
          <a:prstGeom prst="rect">
            <a:avLst/>
          </a:prstGeom>
          <a:solidFill>
            <a:schemeClr val="bg1"/>
          </a:solidFill>
        </p:spPr>
      </p:pic>
      <p:pic>
        <p:nvPicPr>
          <p:cNvPr id="18436" name="Picture 4" descr="Holacracy”, Sistem Bisnis Modern – Ditea-Preneur">
            <a:hlinkClick r:id="rId36"/>
            <a:extLst>
              <a:ext uri="{FF2B5EF4-FFF2-40B4-BE49-F238E27FC236}">
                <a16:creationId xmlns:a16="http://schemas.microsoft.com/office/drawing/2014/main" id="{259D57F0-3DFA-5648-99C2-18B2E815E275}"/>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7400726" y="5106305"/>
            <a:ext cx="1005407" cy="614975"/>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640348" y="4703487"/>
            <a:ext cx="383273" cy="507965"/>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pPr defTabSz="1219170">
              <a:buClr>
                <a:srgbClr val="000000"/>
              </a:buClr>
            </a:pPr>
            <a:fld id="{9C818EE6-26BB-AA42-93E7-AC7B05C96C38}" type="slidenum">
              <a:rPr lang="en-US" kern="0">
                <a:solidFill>
                  <a:prstClr val="black">
                    <a:tint val="75000"/>
                  </a:prstClr>
                </a:solidFill>
                <a:latin typeface="Arial"/>
                <a:cs typeface="Arial"/>
                <a:sym typeface="Arial"/>
              </a:rPr>
              <a:pPr defTabSz="1219170">
                <a:buClr>
                  <a:srgbClr val="000000"/>
                </a:buClr>
              </a:pPr>
              <a:t>38</a:t>
            </a:fld>
            <a:endParaRPr lang="en-US" kern="0" dirty="0">
              <a:solidFill>
                <a:prstClr val="black">
                  <a:tint val="75000"/>
                </a:prstClr>
              </a:solidFill>
              <a:latin typeface="Arial"/>
              <a:cs typeface="Arial"/>
              <a:sym typeface="Arial"/>
            </a:endParaRPr>
          </a:p>
        </p:txBody>
      </p:sp>
      <p:pic>
        <p:nvPicPr>
          <p:cNvPr id="53" name="Picture 1" descr="George Lakoff.jpg">
            <a:extLst>
              <a:ext uri="{FF2B5EF4-FFF2-40B4-BE49-F238E27FC236}">
                <a16:creationId xmlns:a16="http://schemas.microsoft.com/office/drawing/2014/main" id="{3FB8732A-4140-5A4D-B529-3D67D0EA4D94}"/>
              </a:ext>
            </a:extLst>
          </p:cNvPr>
          <p:cNvPicPr>
            <a:picLocks noChangeAspect="1" noChangeArrowheads="1"/>
          </p:cNvPicPr>
          <p:nvPr/>
        </p:nvPicPr>
        <p:blipFill rotWithShape="1">
          <a:blip r:embed="rId39" cstate="print">
            <a:extLst>
              <a:ext uri="{28A0092B-C50C-407E-A947-70E740481C1C}">
                <a14:useLocalDpi xmlns:a14="http://schemas.microsoft.com/office/drawing/2010/main"/>
              </a:ext>
            </a:extLst>
          </a:blip>
          <a:srcRect/>
          <a:stretch/>
        </p:blipFill>
        <p:spPr bwMode="auto">
          <a:xfrm>
            <a:off x="650778" y="5543529"/>
            <a:ext cx="383273" cy="5718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hlinkClick r:id="rId40"/>
            <a:extLst>
              <a:ext uri="{FF2B5EF4-FFF2-40B4-BE49-F238E27FC236}">
                <a16:creationId xmlns:a16="http://schemas.microsoft.com/office/drawing/2014/main" id="{C0E768CB-13B9-5E45-955B-BAABEFBE5825}"/>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628818" y="3752936"/>
            <a:ext cx="394803" cy="587391"/>
          </a:xfrm>
          <a:prstGeom prst="rect">
            <a:avLst/>
          </a:prstGeom>
        </p:spPr>
      </p:pic>
    </p:spTree>
    <p:extLst>
      <p:ext uri="{BB962C8B-B14F-4D97-AF65-F5344CB8AC3E}">
        <p14:creationId xmlns:p14="http://schemas.microsoft.com/office/powerpoint/2010/main" val="1129972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Conclusion/Summary</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415600" y="1536632"/>
            <a:ext cx="11360800" cy="5016567"/>
          </a:xfrm>
        </p:spPr>
        <p:txBody>
          <a:bodyPr/>
          <a:lstStyle/>
          <a:p>
            <a:r>
              <a:rPr lang="en-US" dirty="0"/>
              <a:t>Computational Thinking is rooted in Logic (re-write/substitution system):</a:t>
            </a:r>
          </a:p>
          <a:p>
            <a:pPr lvl="1"/>
            <a:r>
              <a:rPr lang="en-US" dirty="0"/>
              <a:t>Namespace management (</a:t>
            </a:r>
            <a:r>
              <a:rPr lang="en-US" dirty="0" err="1"/>
              <a:t>NsM</a:t>
            </a:r>
            <a:r>
              <a:rPr lang="en-US" dirty="0"/>
              <a:t>) and function composition can be scaled up by computers</a:t>
            </a:r>
          </a:p>
          <a:p>
            <a:pPr lvl="1"/>
            <a:r>
              <a:rPr lang="en-US" dirty="0"/>
              <a:t>The hierarchy of namespaces (the six layers of languages) helps disseminate computational thinking in a Systematic Fashion (System Design)</a:t>
            </a:r>
          </a:p>
          <a:p>
            <a:pPr lvl="1"/>
            <a:endParaRPr lang="en-US" dirty="0"/>
          </a:p>
          <a:p>
            <a:r>
              <a:rPr lang="en-US" dirty="0"/>
              <a:t>Computational Thinking and Systems Design is domain independent:</a:t>
            </a:r>
          </a:p>
          <a:p>
            <a:pPr lvl="1"/>
            <a:r>
              <a:rPr lang="en-US" b="1" i="1" dirty="0"/>
              <a:t>Why</a:t>
            </a:r>
            <a:r>
              <a:rPr lang="en-US" dirty="0"/>
              <a:t>: Universality can be expressed in compact and finite forms, so that it can be embedded in a portable device, mentally and physically.</a:t>
            </a:r>
          </a:p>
          <a:p>
            <a:pPr lvl="1"/>
            <a:r>
              <a:rPr lang="en-US" b="1" i="1" dirty="0"/>
              <a:t>How</a:t>
            </a:r>
            <a:r>
              <a:rPr lang="en-US" dirty="0"/>
              <a:t>: Multi-layered System Design Languages enables engineering practice, inter-layer translation explains the design choices and performance tradeoffs</a:t>
            </a:r>
          </a:p>
          <a:p>
            <a:pPr lvl="1"/>
            <a:r>
              <a:rPr lang="en-US" b="1" i="1" dirty="0"/>
              <a:t>What</a:t>
            </a:r>
            <a:r>
              <a:rPr lang="en-US" dirty="0"/>
              <a:t>: The vocabulary and syntax of each layer helps you focus your mind and efforts</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defTabSz="1219170">
              <a:buClr>
                <a:srgbClr val="000000"/>
              </a:buClr>
            </a:pPr>
            <a:fld id="{00000000-1234-1234-1234-123412341234}" type="slidenum">
              <a:rPr lang="en" kern="0">
                <a:solidFill>
                  <a:srgbClr val="595959"/>
                </a:solidFill>
                <a:latin typeface="Arial"/>
                <a:cs typeface="Arial"/>
                <a:sym typeface="Arial"/>
              </a:rPr>
              <a:pPr defTabSz="1219170">
                <a:buClr>
                  <a:srgbClr val="000000"/>
                </a:buClr>
              </a:pPr>
              <a:t>39</a:t>
            </a:fld>
            <a:endParaRPr lang="en" kern="0" dirty="0">
              <a:solidFill>
                <a:srgbClr val="595959"/>
              </a:solidFill>
              <a:latin typeface="Arial"/>
              <a:cs typeface="Arial"/>
              <a:sym typeface="Arial"/>
            </a:endParaRPr>
          </a:p>
        </p:txBody>
      </p:sp>
    </p:spTree>
    <p:extLst>
      <p:ext uri="{BB962C8B-B14F-4D97-AF65-F5344CB8AC3E}">
        <p14:creationId xmlns:p14="http://schemas.microsoft.com/office/powerpoint/2010/main" val="117230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Turing Machine in terms of Poly (Category Theoretical Terms)</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TW" sz="1867" b="0" i="0" u="none" strike="noStrike" kern="0" cap="none" spc="0" normalizeH="0" baseline="0" noProof="0" dirty="0">
                <a:ln>
                  <a:noFill/>
                </a:ln>
                <a:solidFill>
                  <a:srgbClr val="FFFFFF"/>
                </a:solidFill>
                <a:effectLst/>
                <a:uLnTx/>
                <a:uFillTx/>
                <a:latin typeface="Arial"/>
                <a:ea typeface="+mn-ea"/>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3626399" y="6166338"/>
            <a:ext cx="4707827" cy="369332"/>
          </a:xfrm>
          <a:prstGeom prst="rect">
            <a:avLst/>
          </a:prstGeom>
          <a:noFill/>
        </p:spPr>
        <p:txBody>
          <a:bodyPr wrap="none" rtlCol="0">
            <a:spAutoFit/>
          </a:bodyPr>
          <a:lstStyle/>
          <a:p>
            <a:pPr lvl="0">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Dr. </a:t>
            </a:r>
            <a:r>
              <a:rPr kumimoji="0" lang="en-US" sz="1800" b="0" i="0" u="none" strike="noStrike" kern="1200" cap="none" spc="0" normalizeH="0" baseline="0" noProof="0" dirty="0">
                <a:ln>
                  <a:noFill/>
                </a:ln>
                <a:solidFill>
                  <a:srgbClr val="000000"/>
                </a:solidFill>
                <a:effectLst/>
                <a:uLnTx/>
                <a:uFillTx/>
                <a:latin typeface="Arial"/>
                <a:ea typeface="+mn-ea"/>
                <a:cs typeface="+mn-cs"/>
                <a:hlinkClick r:id="rId3"/>
              </a:rPr>
              <a:t>David Spivak </a:t>
            </a:r>
            <a:r>
              <a:rPr lang="en-US" dirty="0">
                <a:solidFill>
                  <a:srgbClr val="000000"/>
                </a:solidFill>
              </a:rPr>
              <a:t>on </a:t>
            </a:r>
            <a:r>
              <a:rPr lang="en-US" dirty="0" err="1">
                <a:solidFill>
                  <a:srgbClr val="000000"/>
                </a:solidFill>
              </a:rPr>
              <a:t>Youtube</a:t>
            </a:r>
            <a:r>
              <a:rPr lang="en-US" dirty="0">
                <a:solidFill>
                  <a:srgbClr val="000000"/>
                </a:solidFill>
              </a:rPr>
              <a:t> </a:t>
            </a:r>
            <a:r>
              <a:rPr lang="en-US" dirty="0" err="1">
                <a:solidFill>
                  <a:srgbClr val="000000"/>
                </a:solidFill>
                <a:hlinkClick r:id="rId4"/>
              </a:rPr>
              <a:t>Topos</a:t>
            </a:r>
            <a:r>
              <a:rPr lang="en-US" dirty="0">
                <a:solidFill>
                  <a:srgbClr val="000000"/>
                </a:solidFill>
              </a:rPr>
              <a:t> </a:t>
            </a:r>
            <a:r>
              <a:rPr kumimoji="0" lang="en-US" sz="1800" b="0" i="0" u="none" strike="noStrike" kern="1200" cap="none" spc="0" normalizeH="0" baseline="0" noProof="0" dirty="0">
                <a:ln>
                  <a:noFill/>
                </a:ln>
                <a:solidFill>
                  <a:srgbClr val="000000"/>
                </a:solidFill>
                <a:effectLst/>
                <a:uLnTx/>
                <a:uFillTx/>
                <a:latin typeface="Arial"/>
                <a:ea typeface="+mn-ea"/>
                <a:cs typeface="+mn-cs"/>
              </a:rPr>
              <a:t>Channel</a:t>
            </a:r>
            <a:endParaRPr kumimoji="0" lang="en-TW"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2" name="Picture 1">
            <a:hlinkClick r:id="rId4"/>
            <a:extLst>
              <a:ext uri="{FF2B5EF4-FFF2-40B4-BE49-F238E27FC236}">
                <a16:creationId xmlns:a16="http://schemas.microsoft.com/office/drawing/2014/main" id="{33A52B61-9A61-9D4D-8A1F-1B3348AC0EB5}"/>
              </a:ext>
            </a:extLst>
          </p:cNvPr>
          <p:cNvPicPr>
            <a:picLocks noChangeAspect="1"/>
          </p:cNvPicPr>
          <p:nvPr/>
        </p:nvPicPr>
        <p:blipFill>
          <a:blip r:embed="rId5"/>
          <a:stretch>
            <a:fillRect/>
          </a:stretch>
        </p:blipFill>
        <p:spPr>
          <a:xfrm>
            <a:off x="2321169" y="1236226"/>
            <a:ext cx="7318289" cy="4906666"/>
          </a:xfrm>
          <a:prstGeom prst="rect">
            <a:avLst/>
          </a:prstGeom>
        </p:spPr>
      </p:pic>
    </p:spTree>
    <p:extLst>
      <p:ext uri="{BB962C8B-B14F-4D97-AF65-F5344CB8AC3E}">
        <p14:creationId xmlns:p14="http://schemas.microsoft.com/office/powerpoint/2010/main" val="1730905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98FDCE7-3CCC-5048-B9B1-E50F0BCE9A6F}"/>
              </a:ext>
            </a:extLst>
          </p:cNvPr>
          <p:cNvSpPr>
            <a:spLocks noGrp="1" noChangeArrowheads="1"/>
          </p:cNvSpPr>
          <p:nvPr>
            <p:ph type="title"/>
          </p:nvPr>
        </p:nvSpPr>
        <p:spPr/>
        <p:txBody>
          <a:bodyPr/>
          <a:lstStyle/>
          <a:p>
            <a:r>
              <a:rPr lang="en-US" altLang="en-CN"/>
              <a:t>Peek and poke</a:t>
            </a:r>
          </a:p>
        </p:txBody>
      </p:sp>
      <p:sp>
        <p:nvSpPr>
          <p:cNvPr id="793603" name="Text Box 3">
            <a:extLst>
              <a:ext uri="{FF2B5EF4-FFF2-40B4-BE49-F238E27FC236}">
                <a16:creationId xmlns:a16="http://schemas.microsoft.com/office/drawing/2014/main" id="{D6AF5D21-5BFE-BC4D-B6EB-BE6E4E800025}"/>
              </a:ext>
            </a:extLst>
          </p:cNvPr>
          <p:cNvSpPr txBox="1">
            <a:spLocks noChangeArrowheads="1"/>
          </p:cNvSpPr>
          <p:nvPr/>
        </p:nvSpPr>
        <p:spPr bwMode="auto">
          <a:xfrm>
            <a:off x="3287713" y="765175"/>
            <a:ext cx="5715000" cy="2895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Memory</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int </a:t>
            </a:r>
            <a:r>
              <a:rPr lang="en-US" altLang="en-CN" sz="1400" b="1" u="sng">
                <a:solidFill>
                  <a:srgbClr val="990000"/>
                </a:solidFill>
                <a:latin typeface="Courier New" panose="02070309020205020404" pitchFamily="49" charset="0"/>
                <a:cs typeface="Courier New" panose="02070309020205020404" pitchFamily="49" charset="0"/>
              </a:rPr>
              <a:t>peek</a:t>
            </a:r>
            <a:r>
              <a:rPr lang="en-US" altLang="en-CN" sz="1400" b="1" u="sng">
                <a:solidFill>
                  <a:srgbClr val="000000"/>
                </a:solidFill>
                <a:latin typeface="Courier New" panose="02070309020205020404" pitchFamily="49" charset="0"/>
                <a:cs typeface="Courier New" panose="02070309020205020404" pitchFamily="49" charset="0"/>
              </a:rPr>
              <a:t>(int address)</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poke</a:t>
            </a:r>
            <a:r>
              <a:rPr lang="en-US" altLang="en-CN" sz="1400" b="1" u="sng">
                <a:solidFill>
                  <a:srgbClr val="000000"/>
                </a:solidFill>
                <a:latin typeface="Courier New" panose="02070309020205020404" pitchFamily="49" charset="0"/>
                <a:cs typeface="Courier New" panose="02070309020205020404" pitchFamily="49" charset="0"/>
              </a:rPr>
              <a:t>(int address, int value)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Array </a:t>
            </a:r>
            <a:r>
              <a:rPr lang="en-US" altLang="en-CN" sz="1400" b="1">
                <a:solidFill>
                  <a:srgbClr val="990000"/>
                </a:solidFill>
                <a:latin typeface="Courier New" panose="02070309020205020404" pitchFamily="49" charset="0"/>
                <a:cs typeface="Courier New" panose="02070309020205020404" pitchFamily="49" charset="0"/>
              </a:rPr>
              <a:t>alloc</a:t>
            </a:r>
            <a:r>
              <a:rPr lang="en-US" altLang="en-CN" sz="1400" b="1">
                <a:solidFill>
                  <a:srgbClr val="000000"/>
                </a:solidFill>
                <a:latin typeface="Courier New" panose="02070309020205020404" pitchFamily="49" charset="0"/>
                <a:cs typeface="Courier New" panose="02070309020205020404" pitchFamily="49" charset="0"/>
              </a:rPr>
              <a:t>(int size)</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deAlloc</a:t>
            </a:r>
            <a:r>
              <a:rPr lang="en-US" altLang="en-CN" sz="1400" b="1">
                <a:solidFill>
                  <a:srgbClr val="000000"/>
                </a:solidFill>
                <a:latin typeface="Courier New" panose="02070309020205020404" pitchFamily="49" charset="0"/>
                <a:cs typeface="Courier New" panose="02070309020205020404" pitchFamily="49" charset="0"/>
              </a:rPr>
              <a:t>(Array o)</a:t>
            </a:r>
          </a:p>
          <a:p>
            <a:pPr eaLnBrk="0" fontAlgn="base" hangingPunct="0">
              <a:lnSpc>
                <a:spcPct val="90000"/>
              </a:lnSpc>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p:txBody>
      </p:sp>
      <p:sp>
        <p:nvSpPr>
          <p:cNvPr id="793604" name="Rectangle 4">
            <a:extLst>
              <a:ext uri="{FF2B5EF4-FFF2-40B4-BE49-F238E27FC236}">
                <a16:creationId xmlns:a16="http://schemas.microsoft.com/office/drawing/2014/main" id="{283BE0BB-4EEE-5647-A7B7-80F6009159AB}"/>
              </a:ext>
            </a:extLst>
          </p:cNvPr>
          <p:cNvSpPr>
            <a:spLocks noGrp="1" noChangeArrowheads="1"/>
          </p:cNvSpPr>
          <p:nvPr>
            <p:ph type="body" idx="1"/>
          </p:nvPr>
        </p:nvSpPr>
        <p:spPr>
          <a:xfrm>
            <a:off x="1774825" y="3860800"/>
            <a:ext cx="8610600" cy="431800"/>
          </a:xfrm>
          <a:noFill/>
        </p:spPr>
        <p:txBody>
          <a:bodyPr/>
          <a:lstStyle/>
          <a:p>
            <a:r>
              <a:rPr lang="en-US" altLang="en-CN" sz="1800"/>
              <a:t>Implementation: based on our ability to exploit exotic casting in Jack:</a:t>
            </a:r>
          </a:p>
        </p:txBody>
      </p:sp>
      <p:pic>
        <p:nvPicPr>
          <p:cNvPr id="793605" name="Picture 5" descr="Bouquet">
            <a:extLst>
              <a:ext uri="{FF2B5EF4-FFF2-40B4-BE49-F238E27FC236}">
                <a16:creationId xmlns:a16="http://schemas.microsoft.com/office/drawing/2014/main" id="{D3656584-894F-9147-95FC-8A3B09B642F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90800" y="4341814"/>
            <a:ext cx="6629400" cy="2039937"/>
          </a:xfrm>
          <a:prstGeom prst="rect">
            <a:avLst/>
          </a:prstGeom>
          <a:noFill/>
          <a:ln>
            <a:noFill/>
          </a:ln>
          <a:effectLst/>
          <a:extLst>
            <a:ext uri="{909E8E84-426E-40DD-AFC4-6F175D3DCCD1}">
              <a14:hiddenFill xmlns:a14="http://schemas.microsoft.com/office/drawing/2010/main">
                <a:blipFill dpi="0" rotWithShape="0">
                  <a:blip r:embed="rId4"/>
                  <a:srcRect l="29688" t="48387" r="29688" b="34409"/>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005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C9FC59-5C15-9046-8DE5-F28A7590EFA8}"/>
              </a:ext>
            </a:extLst>
          </p:cNvPr>
          <p:cNvSpPr>
            <a:spLocks noGrp="1" noChangeArrowheads="1"/>
          </p:cNvSpPr>
          <p:nvPr>
            <p:ph type="title"/>
          </p:nvPr>
        </p:nvSpPr>
        <p:spPr/>
        <p:txBody>
          <a:bodyPr/>
          <a:lstStyle/>
          <a:p>
            <a:r>
              <a:rPr lang="en-US" altLang="en-CN"/>
              <a:t>Graphics primitives </a:t>
            </a:r>
            <a:r>
              <a:rPr lang="en-US" altLang="en-CN" sz="1400"/>
              <a:t>(</a:t>
            </a:r>
            <a:r>
              <a:rPr lang="en-US" altLang="en-CN" sz="1600"/>
              <a:t>in the Jack OS</a:t>
            </a:r>
            <a:r>
              <a:rPr lang="en-US" altLang="en-CN" sz="1400"/>
              <a:t>)</a:t>
            </a:r>
          </a:p>
        </p:txBody>
      </p:sp>
      <p:sp>
        <p:nvSpPr>
          <p:cNvPr id="795651" name="Text Box 3">
            <a:extLst>
              <a:ext uri="{FF2B5EF4-FFF2-40B4-BE49-F238E27FC236}">
                <a16:creationId xmlns:a16="http://schemas.microsoft.com/office/drawing/2014/main" id="{14A80C44-2753-EE45-9641-F02C9AD2EB1C}"/>
              </a:ext>
            </a:extLst>
          </p:cNvPr>
          <p:cNvSpPr txBox="1">
            <a:spLocks noChangeArrowheads="1"/>
          </p:cNvSpPr>
          <p:nvPr/>
        </p:nvSpPr>
        <p:spPr bwMode="auto">
          <a:xfrm>
            <a:off x="1989138" y="2363788"/>
            <a:ext cx="6915150" cy="3657600"/>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201600" tIns="190800" rIns="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Class </a:t>
            </a:r>
            <a:r>
              <a:rPr lang="en-US" altLang="en-CN" sz="1400" b="1">
                <a:solidFill>
                  <a:srgbClr val="990000"/>
                </a:solidFill>
                <a:latin typeface="Courier New" panose="02070309020205020404" pitchFamily="49" charset="0"/>
                <a:cs typeface="Courier New" panose="02070309020205020404" pitchFamily="49" charset="0"/>
              </a:rPr>
              <a:t>Screen</a:t>
            </a:r>
            <a:r>
              <a:rPr lang="en-US" altLang="en-CN" sz="1400" b="1">
                <a:solidFill>
                  <a:srgbClr val="000000"/>
                </a:solidFill>
                <a:latin typeface="Courier New" panose="02070309020205020404" pitchFamily="49" charset="0"/>
                <a:cs typeface="Courier New" panose="02070309020205020404" pitchFamily="49" charset="0"/>
              </a:rPr>
              <a:t> {</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clearScreen</a:t>
            </a: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setColor</a:t>
            </a:r>
            <a:r>
              <a:rPr lang="en-US" altLang="en-CN" sz="1400" b="1">
                <a:solidFill>
                  <a:srgbClr val="000000"/>
                </a:solidFill>
                <a:latin typeface="Courier New" panose="02070309020205020404" pitchFamily="49" charset="0"/>
                <a:cs typeface="Courier New" panose="02070309020205020404" pitchFamily="49" charset="0"/>
              </a:rPr>
              <a:t>(boolean b)</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drawPixel</a:t>
            </a:r>
            <a:r>
              <a:rPr lang="en-US" altLang="en-CN" sz="1400" b="1" u="sng">
                <a:solidFill>
                  <a:srgbClr val="000000"/>
                </a:solidFill>
                <a:latin typeface="Courier New" panose="02070309020205020404" pitchFamily="49" charset="0"/>
                <a:cs typeface="Courier New" panose="02070309020205020404" pitchFamily="49" charset="0"/>
              </a:rPr>
              <a:t>(int x, int y)</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drawLine</a:t>
            </a:r>
            <a:r>
              <a:rPr lang="en-US" altLang="en-CN" sz="1400" b="1" u="sng">
                <a:solidFill>
                  <a:srgbClr val="000000"/>
                </a:solidFill>
                <a:latin typeface="Courier New" panose="02070309020205020404" pitchFamily="49" charset="0"/>
                <a:cs typeface="Courier New" panose="02070309020205020404" pitchFamily="49" charset="0"/>
              </a:rPr>
              <a:t>(int x1, int y1, 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function void </a:t>
            </a:r>
            <a:r>
              <a:rPr lang="en-US" altLang="en-CN" sz="1400" b="1">
                <a:solidFill>
                  <a:srgbClr val="990000"/>
                </a:solidFill>
                <a:latin typeface="Courier New" panose="02070309020205020404" pitchFamily="49" charset="0"/>
                <a:cs typeface="Courier New" panose="02070309020205020404" pitchFamily="49" charset="0"/>
              </a:rPr>
              <a:t>drawRectangle</a:t>
            </a:r>
            <a:r>
              <a:rPr lang="en-US" altLang="en-CN" sz="1400" b="1">
                <a:solidFill>
                  <a:srgbClr val="000000"/>
                </a:solidFill>
                <a:latin typeface="Courier New" panose="02070309020205020404" pitchFamily="49" charset="0"/>
                <a:cs typeface="Courier New" panose="02070309020205020404" pitchFamily="49" charset="0"/>
              </a:rPr>
              <a:t>(int x1, int y1,int x2, int y2)</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   </a:t>
            </a:r>
            <a:r>
              <a:rPr lang="en-US" altLang="en-CN" sz="1400" b="1" u="sng">
                <a:solidFill>
                  <a:srgbClr val="000000"/>
                </a:solidFill>
                <a:latin typeface="Courier New" panose="02070309020205020404" pitchFamily="49" charset="0"/>
                <a:cs typeface="Courier New" panose="02070309020205020404" pitchFamily="49" charset="0"/>
              </a:rPr>
              <a:t>function void </a:t>
            </a:r>
            <a:r>
              <a:rPr lang="en-US" altLang="en-CN" sz="1400" b="1" u="sng">
                <a:solidFill>
                  <a:srgbClr val="990000"/>
                </a:solidFill>
                <a:latin typeface="Courier New" panose="02070309020205020404" pitchFamily="49" charset="0"/>
                <a:cs typeface="Courier New" panose="02070309020205020404" pitchFamily="49" charset="0"/>
              </a:rPr>
              <a:t>drawCircle</a:t>
            </a:r>
            <a:r>
              <a:rPr lang="en-US" altLang="en-CN" sz="1400" b="1" u="sng">
                <a:solidFill>
                  <a:srgbClr val="000000"/>
                </a:solidFill>
                <a:latin typeface="Courier New" panose="02070309020205020404" pitchFamily="49" charset="0"/>
                <a:cs typeface="Courier New" panose="02070309020205020404" pitchFamily="49" charset="0"/>
              </a:rPr>
              <a:t>(int x, int y, int r)</a:t>
            </a:r>
          </a:p>
          <a:p>
            <a:pPr eaLnBrk="0" fontAlgn="base" hangingPunct="0">
              <a:spcBef>
                <a:spcPct val="100000"/>
              </a:spcBef>
              <a:spcAft>
                <a:spcPct val="0"/>
              </a:spcAft>
              <a:buClr>
                <a:srgbClr val="006600"/>
              </a:buClr>
              <a:buSzPct val="85000"/>
            </a:pPr>
            <a:r>
              <a:rPr lang="en-US" altLang="en-CN" sz="14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1400" b="1">
              <a:solidFill>
                <a:srgbClr val="000000"/>
              </a:solidFill>
              <a:latin typeface="Courier New" panose="02070309020205020404" pitchFamily="49" charset="0"/>
              <a:cs typeface="Courier New" panose="02070309020205020404" pitchFamily="49" charset="0"/>
            </a:endParaRPr>
          </a:p>
        </p:txBody>
      </p:sp>
      <p:grpSp>
        <p:nvGrpSpPr>
          <p:cNvPr id="21508" name="Group 4">
            <a:extLst>
              <a:ext uri="{FF2B5EF4-FFF2-40B4-BE49-F238E27FC236}">
                <a16:creationId xmlns:a16="http://schemas.microsoft.com/office/drawing/2014/main" id="{6F1C88CA-CE09-7243-A5FA-F0DDEC3A3987}"/>
              </a:ext>
            </a:extLst>
          </p:cNvPr>
          <p:cNvGrpSpPr>
            <a:grpSpLocks/>
          </p:cNvGrpSpPr>
          <p:nvPr/>
        </p:nvGrpSpPr>
        <p:grpSpPr bwMode="auto">
          <a:xfrm>
            <a:off x="7608888" y="188913"/>
            <a:ext cx="2830512" cy="2095500"/>
            <a:chOff x="3833" y="119"/>
            <a:chExt cx="1783" cy="1320"/>
          </a:xfrm>
        </p:grpSpPr>
        <p:sp>
          <p:nvSpPr>
            <p:cNvPr id="21509" name="Text Box 5">
              <a:extLst>
                <a:ext uri="{FF2B5EF4-FFF2-40B4-BE49-F238E27FC236}">
                  <a16:creationId xmlns:a16="http://schemas.microsoft.com/office/drawing/2014/main" id="{972A3B57-21B5-9A40-B14A-AB1D83D9F198}"/>
                </a:ext>
              </a:extLst>
            </p:cNvPr>
            <p:cNvSpPr txBox="1">
              <a:spLocks noChangeArrowheads="1"/>
            </p:cNvSpPr>
            <p:nvPr/>
          </p:nvSpPr>
          <p:spPr bwMode="auto">
            <a:xfrm>
              <a:off x="3833" y="119"/>
              <a:ext cx="831" cy="367"/>
            </a:xfrm>
            <a:prstGeom prst="rect">
              <a:avLst/>
            </a:prstGeom>
            <a:solidFill>
              <a:srgbClr val="F3F3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Math {</a:t>
              </a:r>
            </a:p>
          </p:txBody>
        </p:sp>
        <p:sp>
          <p:nvSpPr>
            <p:cNvPr id="21510" name="Text Box 6">
              <a:extLst>
                <a:ext uri="{FF2B5EF4-FFF2-40B4-BE49-F238E27FC236}">
                  <a16:creationId xmlns:a16="http://schemas.microsoft.com/office/drawing/2014/main" id="{80C1C7BA-5C0C-4446-8308-0B7D476AD6EA}"/>
                </a:ext>
              </a:extLst>
            </p:cNvPr>
            <p:cNvSpPr txBox="1">
              <a:spLocks noChangeArrowheads="1"/>
            </p:cNvSpPr>
            <p:nvPr/>
          </p:nvSpPr>
          <p:spPr bwMode="auto">
            <a:xfrm>
              <a:off x="3969" y="25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String {</a:t>
              </a:r>
            </a:p>
          </p:txBody>
        </p:sp>
        <p:sp>
          <p:nvSpPr>
            <p:cNvPr id="21511" name="Text Box 7">
              <a:extLst>
                <a:ext uri="{FF2B5EF4-FFF2-40B4-BE49-F238E27FC236}">
                  <a16:creationId xmlns:a16="http://schemas.microsoft.com/office/drawing/2014/main" id="{5E73CE01-A56B-6547-9FED-5E064324303A}"/>
                </a:ext>
              </a:extLst>
            </p:cNvPr>
            <p:cNvSpPr txBox="1">
              <a:spLocks noChangeArrowheads="1"/>
            </p:cNvSpPr>
            <p:nvPr/>
          </p:nvSpPr>
          <p:spPr bwMode="auto">
            <a:xfrm>
              <a:off x="4105" y="391"/>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Array {</a:t>
              </a:r>
            </a:p>
          </p:txBody>
        </p:sp>
        <p:sp>
          <p:nvSpPr>
            <p:cNvPr id="21512" name="Text Box 8">
              <a:extLst>
                <a:ext uri="{FF2B5EF4-FFF2-40B4-BE49-F238E27FC236}">
                  <a16:creationId xmlns:a16="http://schemas.microsoft.com/office/drawing/2014/main" id="{63986906-6892-DD42-ADA2-E26910D59298}"/>
                </a:ext>
              </a:extLst>
            </p:cNvPr>
            <p:cNvSpPr txBox="1">
              <a:spLocks noChangeArrowheads="1"/>
            </p:cNvSpPr>
            <p:nvPr/>
          </p:nvSpPr>
          <p:spPr bwMode="auto">
            <a:xfrm>
              <a:off x="4241" y="527"/>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Output {</a:t>
              </a:r>
            </a:p>
          </p:txBody>
        </p:sp>
        <p:sp>
          <p:nvSpPr>
            <p:cNvPr id="21513" name="Text Box 9">
              <a:extLst>
                <a:ext uri="{FF2B5EF4-FFF2-40B4-BE49-F238E27FC236}">
                  <a16:creationId xmlns:a16="http://schemas.microsoft.com/office/drawing/2014/main" id="{286239F4-9DF5-D34A-BF18-DE2A3E9F99F2}"/>
                </a:ext>
              </a:extLst>
            </p:cNvPr>
            <p:cNvSpPr txBox="1">
              <a:spLocks noChangeArrowheads="1"/>
            </p:cNvSpPr>
            <p:nvPr/>
          </p:nvSpPr>
          <p:spPr bwMode="auto">
            <a:xfrm>
              <a:off x="4377" y="663"/>
              <a:ext cx="831" cy="322"/>
            </a:xfrm>
            <a:prstGeom prst="rect">
              <a:avLst/>
            </a:prstGeom>
            <a:solidFill>
              <a:srgbClr val="D7EBFF"/>
            </a:solidFill>
            <a:ln w="9525" algn="ctr">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Screen {</a:t>
              </a:r>
            </a:p>
          </p:txBody>
        </p:sp>
        <p:sp>
          <p:nvSpPr>
            <p:cNvPr id="21514" name="Text Box 10">
              <a:extLst>
                <a:ext uri="{FF2B5EF4-FFF2-40B4-BE49-F238E27FC236}">
                  <a16:creationId xmlns:a16="http://schemas.microsoft.com/office/drawing/2014/main" id="{E890B1BE-4D95-8345-A094-58D8AC7C4BB6}"/>
                </a:ext>
              </a:extLst>
            </p:cNvPr>
            <p:cNvSpPr txBox="1">
              <a:spLocks noChangeArrowheads="1"/>
            </p:cNvSpPr>
            <p:nvPr/>
          </p:nvSpPr>
          <p:spPr bwMode="auto">
            <a:xfrm>
              <a:off x="4513" y="799"/>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Memory {</a:t>
              </a:r>
            </a:p>
          </p:txBody>
        </p:sp>
        <p:sp>
          <p:nvSpPr>
            <p:cNvPr id="21515" name="Text Box 11">
              <a:extLst>
                <a:ext uri="{FF2B5EF4-FFF2-40B4-BE49-F238E27FC236}">
                  <a16:creationId xmlns:a16="http://schemas.microsoft.com/office/drawing/2014/main" id="{2B3A461F-6B43-CB44-845B-E2F07AB580AF}"/>
                </a:ext>
              </a:extLst>
            </p:cNvPr>
            <p:cNvSpPr txBox="1">
              <a:spLocks noChangeArrowheads="1"/>
            </p:cNvSpPr>
            <p:nvPr/>
          </p:nvSpPr>
          <p:spPr bwMode="auto">
            <a:xfrm>
              <a:off x="4649" y="935"/>
              <a:ext cx="831" cy="322"/>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Keyboard {</a:t>
              </a:r>
            </a:p>
          </p:txBody>
        </p:sp>
        <p:sp>
          <p:nvSpPr>
            <p:cNvPr id="21516" name="Text Box 12">
              <a:extLst>
                <a:ext uri="{FF2B5EF4-FFF2-40B4-BE49-F238E27FC236}">
                  <a16:creationId xmlns:a16="http://schemas.microsoft.com/office/drawing/2014/main" id="{3A8E57C5-F526-574E-A24D-70EC8F8502E7}"/>
                </a:ext>
              </a:extLst>
            </p:cNvPr>
            <p:cNvSpPr txBox="1">
              <a:spLocks noChangeArrowheads="1"/>
            </p:cNvSpPr>
            <p:nvPr/>
          </p:nvSpPr>
          <p:spPr bwMode="auto">
            <a:xfrm>
              <a:off x="4785" y="1071"/>
              <a:ext cx="831" cy="368"/>
            </a:xfrm>
            <a:prstGeom prst="rect">
              <a:avLst/>
            </a:prstGeom>
            <a:solidFill>
              <a:srgbClr val="F3F3FF"/>
            </a:solidFill>
            <a:ln w="9525">
              <a:solidFill>
                <a:srgbClr val="293973"/>
              </a:solidFill>
              <a:miter lim="800000"/>
              <a:headEnd/>
              <a:tailEnd/>
            </a:ln>
            <a:effectLst>
              <a:outerShdw dist="89803" dir="2700000" algn="ctr" rotWithShape="0">
                <a:srgbClr val="293973"/>
              </a:outerShdw>
            </a:effectLst>
          </p:spPr>
          <p:txBody>
            <a:bodyPr lIns="45720" rIns="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lnSpc>
                  <a:spcPct val="90000"/>
                </a:lnSpc>
                <a:spcBef>
                  <a:spcPct val="35000"/>
                </a:spcBef>
                <a:spcAft>
                  <a:spcPct val="0"/>
                </a:spcAft>
                <a:buClr>
                  <a:srgbClr val="006600"/>
                </a:buClr>
                <a:buSzPct val="85000"/>
              </a:pPr>
              <a:r>
                <a:rPr lang="en-US" altLang="en-CN" sz="800" b="1">
                  <a:solidFill>
                    <a:srgbClr val="000000"/>
                  </a:solidFill>
                  <a:latin typeface="Courier New" panose="02070309020205020404" pitchFamily="49" charset="0"/>
                  <a:cs typeface="Courier New" panose="02070309020205020404" pitchFamily="49" charset="0"/>
                </a:rPr>
                <a:t>class Sys {</a:t>
              </a:r>
            </a:p>
            <a:p>
              <a:pPr eaLnBrk="0" fontAlgn="base" hangingPunct="0">
                <a:spcBef>
                  <a:spcPct val="0"/>
                </a:spcBef>
                <a:spcAft>
                  <a:spcPct val="0"/>
                </a:spcAft>
              </a:pPr>
              <a:r>
                <a:rPr lang="en-US" altLang="en-CN" sz="800" b="1">
                  <a:solidFill>
                    <a:srgbClr val="000000"/>
                  </a:solidFill>
                </a:rPr>
                <a:t>   </a:t>
              </a:r>
              <a:r>
                <a:rPr lang="en-US" altLang="en-CN" sz="800" b="1">
                  <a:solidFill>
                    <a:srgbClr val="000000"/>
                  </a:solidFill>
                  <a:latin typeface="Courier New" panose="02070309020205020404" pitchFamily="49" charset="0"/>
                  <a:cs typeface="Courier New" panose="02070309020205020404" pitchFamily="49" charset="0"/>
                </a:rPr>
                <a:t>function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   … </a:t>
              </a:r>
            </a:p>
            <a:p>
              <a:pPr eaLnBrk="0" fontAlgn="base" hangingPunct="0">
                <a:spcBef>
                  <a:spcPct val="0"/>
                </a:spcBef>
                <a:spcAft>
                  <a:spcPct val="0"/>
                </a:spcAft>
              </a:pPr>
              <a:r>
                <a:rPr lang="en-US" altLang="en-CN" sz="800" b="1">
                  <a:solidFill>
                    <a:srgbClr val="000000"/>
                  </a:solidFill>
                  <a:latin typeface="Courier New" panose="02070309020205020404" pitchFamily="49" charset="0"/>
                  <a:cs typeface="Courier New" panose="02070309020205020404" pitchFamily="49" charset="0"/>
                </a:rPr>
                <a:t>}</a:t>
              </a:r>
            </a:p>
            <a:p>
              <a:pPr eaLnBrk="0" fontAlgn="base" hangingPunct="0">
                <a:lnSpc>
                  <a:spcPct val="90000"/>
                </a:lnSpc>
                <a:spcBef>
                  <a:spcPct val="35000"/>
                </a:spcBef>
                <a:spcAft>
                  <a:spcPct val="0"/>
                </a:spcAft>
                <a:buClr>
                  <a:srgbClr val="006600"/>
                </a:buClr>
                <a:buSzPct val="85000"/>
              </a:pPr>
              <a:endParaRPr lang="en-US" altLang="en-CN" sz="800" b="1">
                <a:solidFill>
                  <a:srgbClr val="000000"/>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576379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902A846-6934-4E4D-8D26-4AEEB01D206C}"/>
              </a:ext>
            </a:extLst>
          </p:cNvPr>
          <p:cNvSpPr>
            <a:spLocks noGrp="1" noChangeArrowheads="1"/>
          </p:cNvSpPr>
          <p:nvPr>
            <p:ph type="title"/>
          </p:nvPr>
        </p:nvSpPr>
        <p:spPr/>
        <p:txBody>
          <a:bodyPr/>
          <a:lstStyle/>
          <a:p>
            <a:r>
              <a:rPr lang="en-US" altLang="en-CN"/>
              <a:t>Memory-mapped screen</a:t>
            </a:r>
          </a:p>
        </p:txBody>
      </p:sp>
      <p:pic>
        <p:nvPicPr>
          <p:cNvPr id="797699" name="Picture 3" descr="Bouquet">
            <a:extLst>
              <a:ext uri="{FF2B5EF4-FFF2-40B4-BE49-F238E27FC236}">
                <a16:creationId xmlns:a16="http://schemas.microsoft.com/office/drawing/2014/main" id="{7A1365FB-DE86-3C4A-BAA5-4AAAFB1F8F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0200" y="700088"/>
            <a:ext cx="8763000" cy="5664200"/>
          </a:xfrm>
          <a:prstGeom prst="rect">
            <a:avLst/>
          </a:prstGeom>
          <a:noFill/>
          <a:ln>
            <a:noFill/>
          </a:ln>
          <a:effectLst/>
          <a:extLst>
            <a:ext uri="{909E8E84-426E-40DD-AFC4-6F175D3DCCD1}">
              <a14:hiddenFill xmlns:a14="http://schemas.microsoft.com/office/drawing/2010/main">
                <a:blipFill dpi="0" rotWithShape="0">
                  <a:blip r:embed="rId4"/>
                  <a:srcRect l="18750" t="29167" r="17188" b="1562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372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7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EB813C7-7E4F-EA4D-911A-9F33AD8CE7DA}"/>
              </a:ext>
            </a:extLst>
          </p:cNvPr>
          <p:cNvSpPr>
            <a:spLocks noGrp="1" noChangeArrowheads="1"/>
          </p:cNvSpPr>
          <p:nvPr>
            <p:ph type="title"/>
          </p:nvPr>
        </p:nvSpPr>
        <p:spPr/>
        <p:txBody>
          <a:bodyPr/>
          <a:lstStyle/>
          <a:p>
            <a:r>
              <a:rPr lang="en-US" altLang="en-CN"/>
              <a:t>Pixel drawing</a:t>
            </a:r>
          </a:p>
        </p:txBody>
      </p:sp>
      <p:sp>
        <p:nvSpPr>
          <p:cNvPr id="799747" name="Rectangle 3">
            <a:extLst>
              <a:ext uri="{FF2B5EF4-FFF2-40B4-BE49-F238E27FC236}">
                <a16:creationId xmlns:a16="http://schemas.microsoft.com/office/drawing/2014/main" id="{48D68AB7-3607-184A-9221-66D929A147B7}"/>
              </a:ext>
            </a:extLst>
          </p:cNvPr>
          <p:cNvSpPr>
            <a:spLocks noGrp="1" noChangeArrowheads="1"/>
          </p:cNvSpPr>
          <p:nvPr>
            <p:ph type="body" idx="1"/>
          </p:nvPr>
        </p:nvSpPr>
        <p:spPr>
          <a:xfrm>
            <a:off x="3429000" y="3657600"/>
            <a:ext cx="6770688" cy="457200"/>
          </a:xfrm>
        </p:spPr>
        <p:txBody>
          <a:bodyPr/>
          <a:lstStyle/>
          <a:p>
            <a:r>
              <a:rPr lang="en-US" altLang="en-CN"/>
              <a:t>Implementation: using </a:t>
            </a:r>
            <a:r>
              <a:rPr lang="en-US" altLang="en-CN">
                <a:solidFill>
                  <a:srgbClr val="000099"/>
                </a:solidFill>
              </a:rPr>
              <a:t>poke(address,value)</a:t>
            </a:r>
          </a:p>
        </p:txBody>
      </p:sp>
      <p:pic>
        <p:nvPicPr>
          <p:cNvPr id="799748" name="Picture 4" descr="Bouquet">
            <a:extLst>
              <a:ext uri="{FF2B5EF4-FFF2-40B4-BE49-F238E27FC236}">
                <a16:creationId xmlns:a16="http://schemas.microsoft.com/office/drawing/2014/main" id="{FE698DBF-249A-EE4F-B2D3-9016C8C5DE7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52800" y="1052514"/>
            <a:ext cx="5486400" cy="1995487"/>
          </a:xfrm>
          <a:prstGeom prst="rect">
            <a:avLst/>
          </a:prstGeom>
          <a:noFill/>
          <a:ln>
            <a:noFill/>
          </a:ln>
          <a:effectLst/>
          <a:extLst>
            <a:ext uri="{909E8E84-426E-40DD-AFC4-6F175D3DCCD1}">
              <a14:hiddenFill xmlns:a14="http://schemas.microsoft.com/office/drawing/2010/main">
                <a:blipFill dpi="0" rotWithShape="0">
                  <a:blip r:embed="rId5"/>
                  <a:srcRect l="32813" t="37634" r="32813" b="45161"/>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99749" name="Object 5">
            <a:extLst>
              <a:ext uri="{FF2B5EF4-FFF2-40B4-BE49-F238E27FC236}">
                <a16:creationId xmlns:a16="http://schemas.microsoft.com/office/drawing/2014/main" id="{7C3AE48B-0D96-984D-AE6A-3B5694C0974E}"/>
              </a:ext>
            </a:extLst>
          </p:cNvPr>
          <p:cNvGraphicFramePr>
            <a:graphicFrameLocks noChangeAspect="1"/>
          </p:cNvGraphicFramePr>
          <p:nvPr/>
        </p:nvGraphicFramePr>
        <p:xfrm>
          <a:off x="1752600" y="4495801"/>
          <a:ext cx="8610600" cy="1838325"/>
        </p:xfrm>
        <a:graphic>
          <a:graphicData uri="http://schemas.openxmlformats.org/presentationml/2006/ole">
            <mc:AlternateContent xmlns:mc="http://schemas.openxmlformats.org/markup-compatibility/2006">
              <mc:Choice xmlns:v="urn:schemas-microsoft-com:vml" Requires="v">
                <p:oleObj spid="_x0000_s943326" r:id="rId6" imgW="24955500" imgH="19583400" progId="Visio.Drawing.6">
                  <p:embed/>
                </p:oleObj>
              </mc:Choice>
              <mc:Fallback>
                <p:oleObj r:id="rId6" imgW="24955500" imgH="19583400" progId="Visio.Drawing.6">
                  <p:embed/>
                  <p:pic>
                    <p:nvPicPr>
                      <p:cNvPr id="799749" name="Object 5">
                        <a:extLst>
                          <a:ext uri="{FF2B5EF4-FFF2-40B4-BE49-F238E27FC236}">
                            <a16:creationId xmlns:a16="http://schemas.microsoft.com/office/drawing/2014/main" id="{7C3AE48B-0D96-984D-AE6A-3B5694C097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690" t="26208" r="6987" b="49641"/>
                      <a:stretch>
                        <a:fillRect/>
                      </a:stretch>
                    </p:blipFill>
                    <p:spPr bwMode="auto">
                      <a:xfrm>
                        <a:off x="1752600" y="4495801"/>
                        <a:ext cx="8610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26824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99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9974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747"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74A0035-34A8-4F49-A475-7025A3144903}"/>
              </a:ext>
            </a:extLst>
          </p:cNvPr>
          <p:cNvSpPr>
            <a:spLocks noGrp="1" noChangeArrowheads="1"/>
          </p:cNvSpPr>
          <p:nvPr>
            <p:ph type="title" idx="4294967295"/>
          </p:nvPr>
        </p:nvSpPr>
        <p:spPr/>
        <p:txBody>
          <a:bodyPr/>
          <a:lstStyle/>
          <a:p>
            <a:r>
              <a:rPr lang="en-US" altLang="en-CN"/>
              <a:t>Image representation: bitmap versus vector graphics</a:t>
            </a:r>
          </a:p>
        </p:txBody>
      </p:sp>
      <p:sp>
        <p:nvSpPr>
          <p:cNvPr id="529416" name="Rectangle 8">
            <a:extLst>
              <a:ext uri="{FF2B5EF4-FFF2-40B4-BE49-F238E27FC236}">
                <a16:creationId xmlns:a16="http://schemas.microsoft.com/office/drawing/2014/main" id="{4F690FA2-4AA4-5748-AC5F-6C5A0325E5F7}"/>
              </a:ext>
            </a:extLst>
          </p:cNvPr>
          <p:cNvSpPr>
            <a:spLocks noChangeArrowheads="1"/>
          </p:cNvSpPr>
          <p:nvPr/>
        </p:nvSpPr>
        <p:spPr bwMode="auto">
          <a:xfrm>
            <a:off x="1992313" y="4724401"/>
            <a:ext cx="763270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Bitmap file: </a:t>
            </a:r>
            <a:r>
              <a:rPr lang="en-US" altLang="en-CN" sz="1400">
                <a:solidFill>
                  <a:srgbClr val="000000"/>
                </a:solidFill>
                <a:cs typeface="Arial" panose="020B0604020202020204" pitchFamily="34" charset="0"/>
              </a:rPr>
              <a:t>00100, 01010,01010,10001,11111,10001,00000,</a:t>
            </a:r>
            <a:r>
              <a:rPr lang="en-US" altLang="en-CN" sz="1600">
                <a:solidFill>
                  <a:srgbClr val="000000"/>
                </a:solidFill>
                <a:latin typeface="Comic Sans MS" panose="030F0902030302020204" pitchFamily="66" charset="0"/>
              </a:rPr>
              <a:t> . . .</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rPr>
              <a:t>Vector graphics file: </a:t>
            </a:r>
            <a:r>
              <a:rPr lang="en-US" altLang="en-CN" sz="1400">
                <a:solidFill>
                  <a:srgbClr val="000000"/>
                </a:solidFill>
                <a:cs typeface="Arial" panose="020B0604020202020204" pitchFamily="34" charset="0"/>
              </a:rPr>
              <a:t>drawLine(2,0,0,5), drawLine(2,0,4,5), drawLine(1,4,3,4)</a:t>
            </a:r>
          </a:p>
          <a:p>
            <a:pPr eaLnBrk="0" fontAlgn="base" hangingPunct="0">
              <a:spcBef>
                <a:spcPct val="100000"/>
              </a:spcBef>
              <a:spcAft>
                <a:spcPct val="0"/>
              </a:spcAft>
              <a:buClr>
                <a:srgbClr val="006600"/>
              </a:buClr>
              <a:buSzPct val="85000"/>
              <a:buFont typeface="Wingdings" pitchFamily="2" charset="2"/>
              <a:buChar char="n"/>
            </a:pPr>
            <a:r>
              <a:rPr lang="en-US" altLang="en-CN" sz="1600">
                <a:solidFill>
                  <a:srgbClr val="000000"/>
                </a:solidFill>
                <a:latin typeface="Comic Sans MS" panose="030F0902030302020204" pitchFamily="66" charset="0"/>
                <a:cs typeface="Arial" panose="020B0604020202020204" pitchFamily="34" charset="0"/>
              </a:rPr>
              <a:t>Pros and cons of each method. </a:t>
            </a:r>
          </a:p>
          <a:p>
            <a:pPr eaLnBrk="0" fontAlgn="base" hangingPunct="0">
              <a:spcBef>
                <a:spcPct val="100000"/>
              </a:spcBef>
              <a:spcAft>
                <a:spcPct val="0"/>
              </a:spcAft>
              <a:buClr>
                <a:srgbClr val="006600"/>
              </a:buClr>
              <a:buSzPct val="85000"/>
              <a:buFont typeface="Wingdings" pitchFamily="2" charset="2"/>
              <a:buChar char="n"/>
            </a:pPr>
            <a:endParaRPr lang="en-US" altLang="en-CN" sz="1600">
              <a:solidFill>
                <a:srgbClr val="000000"/>
              </a:solidFill>
              <a:latin typeface="Comic Sans MS" panose="030F0902030302020204" pitchFamily="66" charset="0"/>
            </a:endParaRPr>
          </a:p>
        </p:txBody>
      </p:sp>
      <p:sp>
        <p:nvSpPr>
          <p:cNvPr id="529421" name="Rectangle 13">
            <a:extLst>
              <a:ext uri="{FF2B5EF4-FFF2-40B4-BE49-F238E27FC236}">
                <a16:creationId xmlns:a16="http://schemas.microsoft.com/office/drawing/2014/main" id="{0C66CA55-FB32-E748-B28A-0470FC48109F}"/>
              </a:ext>
            </a:extLst>
          </p:cNvPr>
          <p:cNvSpPr>
            <a:spLocks noChangeArrowheads="1"/>
          </p:cNvSpPr>
          <p:nvPr/>
        </p:nvSpPr>
        <p:spPr bwMode="auto">
          <a:xfrm>
            <a:off x="1992313" y="5516563"/>
            <a:ext cx="7777162"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endParaRPr lang="en-US" altLang="en-CN" sz="1400">
              <a:solidFill>
                <a:srgbClr val="000000"/>
              </a:solidFill>
              <a:cs typeface="Arial" panose="020B0604020202020204" pitchFamily="34" charset="0"/>
            </a:endParaRPr>
          </a:p>
        </p:txBody>
      </p:sp>
      <p:pic>
        <p:nvPicPr>
          <p:cNvPr id="529426" name="Picture 18">
            <a:extLst>
              <a:ext uri="{FF2B5EF4-FFF2-40B4-BE49-F238E27FC236}">
                <a16:creationId xmlns:a16="http://schemas.microsoft.com/office/drawing/2014/main" id="{4A098817-80FD-E046-8CBC-8DA330B62B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8539" y="1052513"/>
            <a:ext cx="30686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grpSp>
        <p:nvGrpSpPr>
          <p:cNvPr id="2" name="Group 25">
            <a:extLst>
              <a:ext uri="{FF2B5EF4-FFF2-40B4-BE49-F238E27FC236}">
                <a16:creationId xmlns:a16="http://schemas.microsoft.com/office/drawing/2014/main" id="{8AA98A0F-0363-3D4D-B49F-F1919CE10071}"/>
              </a:ext>
            </a:extLst>
          </p:cNvPr>
          <p:cNvGrpSpPr>
            <a:grpSpLocks/>
          </p:cNvGrpSpPr>
          <p:nvPr/>
        </p:nvGrpSpPr>
        <p:grpSpPr bwMode="auto">
          <a:xfrm>
            <a:off x="4008438" y="1557339"/>
            <a:ext cx="2413000" cy="3024187"/>
            <a:chOff x="1565" y="981"/>
            <a:chExt cx="1520" cy="1905"/>
          </a:xfrm>
        </p:grpSpPr>
        <p:grpSp>
          <p:nvGrpSpPr>
            <p:cNvPr id="24589" name="Group 12">
              <a:extLst>
                <a:ext uri="{FF2B5EF4-FFF2-40B4-BE49-F238E27FC236}">
                  <a16:creationId xmlns:a16="http://schemas.microsoft.com/office/drawing/2014/main" id="{77013509-EE36-CE40-8F9F-0880B85515B0}"/>
                </a:ext>
              </a:extLst>
            </p:cNvPr>
            <p:cNvGrpSpPr>
              <a:grpSpLocks/>
            </p:cNvGrpSpPr>
            <p:nvPr/>
          </p:nvGrpSpPr>
          <p:grpSpPr bwMode="auto">
            <a:xfrm>
              <a:off x="1565" y="981"/>
              <a:ext cx="1520" cy="1631"/>
              <a:chOff x="2018" y="1026"/>
              <a:chExt cx="1520" cy="1631"/>
            </a:xfrm>
          </p:grpSpPr>
          <p:pic>
            <p:nvPicPr>
              <p:cNvPr id="24591" name="Picture 10">
                <a:extLst>
                  <a:ext uri="{FF2B5EF4-FFF2-40B4-BE49-F238E27FC236}">
                    <a16:creationId xmlns:a16="http://schemas.microsoft.com/office/drawing/2014/main" id="{32567BB7-99B6-8141-81A0-4C071AC0A36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18" y="1071"/>
                <a:ext cx="1520"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92" name="Rectangle 9">
                <a:extLst>
                  <a:ext uri="{FF2B5EF4-FFF2-40B4-BE49-F238E27FC236}">
                    <a16:creationId xmlns:a16="http://schemas.microsoft.com/office/drawing/2014/main" id="{7C3A4091-ACC7-AF4F-8E3B-2A262D5AC187}"/>
                  </a:ext>
                </a:extLst>
              </p:cNvPr>
              <p:cNvSpPr>
                <a:spLocks noChangeArrowheads="1"/>
              </p:cNvSpPr>
              <p:nvPr/>
            </p:nvSpPr>
            <p:spPr bwMode="auto">
              <a:xfrm>
                <a:off x="2200" y="1026"/>
                <a:ext cx="318"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indent="127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r" eaLnBrk="0" fontAlgn="base" hangingPunct="0">
                  <a:spcBef>
                    <a:spcPct val="60000"/>
                  </a:spcBef>
                  <a:spcAft>
                    <a:spcPct val="0"/>
                  </a:spcAft>
                  <a:buClr>
                    <a:srgbClr val="006600"/>
                  </a:buClr>
                  <a:buSzPct val="85000"/>
                </a:pPr>
                <a:r>
                  <a:rPr lang="en-US" altLang="en-CN" sz="1000">
                    <a:solidFill>
                      <a:srgbClr val="000000"/>
                    </a:solidFill>
                    <a:latin typeface="Comic Sans MS" panose="030F0902030302020204" pitchFamily="66" charset="0"/>
                  </a:rPr>
                  <a:t>(0,0)</a:t>
                </a:r>
              </a:p>
            </p:txBody>
          </p:sp>
        </p:grpSp>
        <p:sp>
          <p:nvSpPr>
            <p:cNvPr id="24590" name="Rectangle 20">
              <a:extLst>
                <a:ext uri="{FF2B5EF4-FFF2-40B4-BE49-F238E27FC236}">
                  <a16:creationId xmlns:a16="http://schemas.microsoft.com/office/drawing/2014/main" id="{E81486D2-1440-AC45-8F55-2518345A1EAC}"/>
                </a:ext>
              </a:extLst>
            </p:cNvPr>
            <p:cNvSpPr>
              <a:spLocks noChangeArrowheads="1"/>
            </p:cNvSpPr>
            <p:nvPr/>
          </p:nvSpPr>
          <p:spPr bwMode="auto">
            <a:xfrm>
              <a:off x="2109"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vector</a:t>
              </a:r>
            </a:p>
          </p:txBody>
        </p:sp>
      </p:grpSp>
      <p:grpSp>
        <p:nvGrpSpPr>
          <p:cNvPr id="4" name="Group 24">
            <a:extLst>
              <a:ext uri="{FF2B5EF4-FFF2-40B4-BE49-F238E27FC236}">
                <a16:creationId xmlns:a16="http://schemas.microsoft.com/office/drawing/2014/main" id="{9F956C50-DB64-064C-89E5-481B41BBEE29}"/>
              </a:ext>
            </a:extLst>
          </p:cNvPr>
          <p:cNvGrpSpPr>
            <a:grpSpLocks/>
          </p:cNvGrpSpPr>
          <p:nvPr/>
        </p:nvGrpSpPr>
        <p:grpSpPr bwMode="auto">
          <a:xfrm>
            <a:off x="1992313" y="1052513"/>
            <a:ext cx="2303462" cy="3529012"/>
            <a:chOff x="295" y="663"/>
            <a:chExt cx="1451" cy="2223"/>
          </a:xfrm>
        </p:grpSpPr>
        <p:pic>
          <p:nvPicPr>
            <p:cNvPr id="24584" name="Picture 7">
              <a:extLst>
                <a:ext uri="{FF2B5EF4-FFF2-40B4-BE49-F238E27FC236}">
                  <a16:creationId xmlns:a16="http://schemas.microsoft.com/office/drawing/2014/main" id="{DCD60A1B-7474-214B-90D7-404B905E4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5" y="1028"/>
              <a:ext cx="1179" cy="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4585" name="Rectangle 19">
              <a:extLst>
                <a:ext uri="{FF2B5EF4-FFF2-40B4-BE49-F238E27FC236}">
                  <a16:creationId xmlns:a16="http://schemas.microsoft.com/office/drawing/2014/main" id="{FE5774C8-ED2F-4F4D-B5A6-F3D95C26C7CB}"/>
                </a:ext>
              </a:extLst>
            </p:cNvPr>
            <p:cNvSpPr>
              <a:spLocks noChangeArrowheads="1"/>
            </p:cNvSpPr>
            <p:nvPr/>
          </p:nvSpPr>
          <p:spPr bwMode="auto">
            <a:xfrm>
              <a:off x="657" y="2598"/>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bitmap</a:t>
              </a:r>
            </a:p>
          </p:txBody>
        </p:sp>
        <p:grpSp>
          <p:nvGrpSpPr>
            <p:cNvPr id="24586" name="Group 23">
              <a:extLst>
                <a:ext uri="{FF2B5EF4-FFF2-40B4-BE49-F238E27FC236}">
                  <a16:creationId xmlns:a16="http://schemas.microsoft.com/office/drawing/2014/main" id="{3052B717-EDC8-8A43-B719-6E04FFF3877C}"/>
                </a:ext>
              </a:extLst>
            </p:cNvPr>
            <p:cNvGrpSpPr>
              <a:grpSpLocks/>
            </p:cNvGrpSpPr>
            <p:nvPr/>
          </p:nvGrpSpPr>
          <p:grpSpPr bwMode="auto">
            <a:xfrm>
              <a:off x="1066" y="663"/>
              <a:ext cx="680" cy="590"/>
              <a:chOff x="1066" y="663"/>
              <a:chExt cx="680" cy="590"/>
            </a:xfrm>
          </p:grpSpPr>
          <p:sp>
            <p:nvSpPr>
              <p:cNvPr id="24587" name="Line 21">
                <a:extLst>
                  <a:ext uri="{FF2B5EF4-FFF2-40B4-BE49-F238E27FC236}">
                    <a16:creationId xmlns:a16="http://schemas.microsoft.com/office/drawing/2014/main" id="{D2D20BBC-7829-024C-B0E3-D57341A87A51}"/>
                  </a:ext>
                </a:extLst>
              </p:cNvPr>
              <p:cNvSpPr>
                <a:spLocks noChangeShapeType="1"/>
              </p:cNvSpPr>
              <p:nvPr/>
            </p:nvSpPr>
            <p:spPr bwMode="auto">
              <a:xfrm flipH="1">
                <a:off x="1066" y="891"/>
                <a:ext cx="181" cy="362"/>
              </a:xfrm>
              <a:prstGeom prst="line">
                <a:avLst/>
              </a:prstGeom>
              <a:noFill/>
              <a:ln w="25400">
                <a:solidFill>
                  <a:srgbClr val="000080"/>
                </a:solidFill>
                <a:round/>
                <a:headEnd/>
                <a:tailEnd type="triangle" w="lg" len="lg"/>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4588" name="Rectangle 22">
                <a:extLst>
                  <a:ext uri="{FF2B5EF4-FFF2-40B4-BE49-F238E27FC236}">
                    <a16:creationId xmlns:a16="http://schemas.microsoft.com/office/drawing/2014/main" id="{56138614-FDA3-FC47-A111-F8217F1D12D2}"/>
                  </a:ext>
                </a:extLst>
              </p:cNvPr>
              <p:cNvSpPr>
                <a:spLocks noChangeArrowheads="1"/>
              </p:cNvSpPr>
              <p:nvPr/>
            </p:nvSpPr>
            <p:spPr bwMode="auto">
              <a:xfrm>
                <a:off x="1111" y="66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pixel</a:t>
                </a:r>
              </a:p>
            </p:txBody>
          </p:sp>
        </p:grpSp>
      </p:grpSp>
    </p:spTree>
    <p:extLst>
      <p:ext uri="{BB962C8B-B14F-4D97-AF65-F5344CB8AC3E}">
        <p14:creationId xmlns:p14="http://schemas.microsoft.com/office/powerpoint/2010/main" val="35475453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941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941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9416">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5294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2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6" grpId="0" build="p" autoUpdateAnimBg="0"/>
      <p:bldP spid="52942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92F742C-CE69-974A-A5A6-39BB250D29C5}"/>
              </a:ext>
            </a:extLst>
          </p:cNvPr>
          <p:cNvSpPr>
            <a:spLocks noGrp="1" noChangeArrowheads="1"/>
          </p:cNvSpPr>
          <p:nvPr>
            <p:ph type="title" idx="4294967295"/>
          </p:nvPr>
        </p:nvSpPr>
        <p:spPr/>
        <p:txBody>
          <a:bodyPr/>
          <a:lstStyle/>
          <a:p>
            <a:r>
              <a:rPr lang="en-US" altLang="en-CN"/>
              <a:t>Vector graphics: basic operations</a:t>
            </a:r>
          </a:p>
        </p:txBody>
      </p:sp>
      <p:sp>
        <p:nvSpPr>
          <p:cNvPr id="531461" name="Rectangle 5">
            <a:extLst>
              <a:ext uri="{FF2B5EF4-FFF2-40B4-BE49-F238E27FC236}">
                <a16:creationId xmlns:a16="http://schemas.microsoft.com/office/drawing/2014/main" id="{0D6D1FD6-CF0E-444D-BD00-86525DDB75AB}"/>
              </a:ext>
            </a:extLst>
          </p:cNvPr>
          <p:cNvSpPr>
            <a:spLocks noChangeArrowheads="1"/>
          </p:cNvSpPr>
          <p:nvPr/>
        </p:nvSpPr>
        <p:spPr bwMode="auto">
          <a:xfrm>
            <a:off x="6524625" y="1052513"/>
            <a:ext cx="76200" cy="762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31462" name="Rectangle 6">
            <a:extLst>
              <a:ext uri="{FF2B5EF4-FFF2-40B4-BE49-F238E27FC236}">
                <a16:creationId xmlns:a16="http://schemas.microsoft.com/office/drawing/2014/main" id="{283F0201-2B4C-1A43-97BC-88E9945FC1A1}"/>
              </a:ext>
            </a:extLst>
          </p:cNvPr>
          <p:cNvSpPr>
            <a:spLocks noGrp="1" noChangeArrowheads="1"/>
          </p:cNvSpPr>
          <p:nvPr>
            <p:ph type="body" idx="4294967295"/>
          </p:nvPr>
        </p:nvSpPr>
        <p:spPr>
          <a:xfrm>
            <a:off x="7069138" y="908050"/>
            <a:ext cx="1846262" cy="457200"/>
          </a:xfrm>
          <a:noFill/>
        </p:spPr>
        <p:txBody>
          <a:bodyPr/>
          <a:lstStyle/>
          <a:p>
            <a:pPr>
              <a:buFont typeface="Wingdings" pitchFamily="2" charset="2"/>
              <a:buNone/>
            </a:pPr>
            <a:r>
              <a:rPr lang="en-US" altLang="en-CN" sz="1600">
                <a:latin typeface="Arial" panose="020B0604020202020204" pitchFamily="34" charset="0"/>
                <a:cs typeface="Arial" panose="020B0604020202020204" pitchFamily="34" charset="0"/>
              </a:rPr>
              <a:t>drawPixel(x,y)</a:t>
            </a:r>
          </a:p>
        </p:txBody>
      </p:sp>
      <p:grpSp>
        <p:nvGrpSpPr>
          <p:cNvPr id="2" name="Group 354">
            <a:extLst>
              <a:ext uri="{FF2B5EF4-FFF2-40B4-BE49-F238E27FC236}">
                <a16:creationId xmlns:a16="http://schemas.microsoft.com/office/drawing/2014/main" id="{7DE60C6E-71CE-5C42-BB3E-AD1BD4BBE5DB}"/>
              </a:ext>
            </a:extLst>
          </p:cNvPr>
          <p:cNvGrpSpPr>
            <a:grpSpLocks/>
          </p:cNvGrpSpPr>
          <p:nvPr/>
        </p:nvGrpSpPr>
        <p:grpSpPr bwMode="auto">
          <a:xfrm>
            <a:off x="6311900" y="1773238"/>
            <a:ext cx="2808288" cy="501650"/>
            <a:chOff x="3016" y="1117"/>
            <a:chExt cx="1769" cy="316"/>
          </a:xfrm>
        </p:grpSpPr>
        <p:sp>
          <p:nvSpPr>
            <p:cNvPr id="25943" name="Oval 4">
              <a:extLst>
                <a:ext uri="{FF2B5EF4-FFF2-40B4-BE49-F238E27FC236}">
                  <a16:creationId xmlns:a16="http://schemas.microsoft.com/office/drawing/2014/main" id="{7BAC8E09-15E4-334B-B2BB-AA31854205A5}"/>
                </a:ext>
              </a:extLst>
            </p:cNvPr>
            <p:cNvSpPr>
              <a:spLocks noChangeArrowheads="1"/>
            </p:cNvSpPr>
            <p:nvPr/>
          </p:nvSpPr>
          <p:spPr bwMode="auto">
            <a:xfrm>
              <a:off x="3016" y="1117"/>
              <a:ext cx="272" cy="227"/>
            </a:xfrm>
            <a:prstGeom prst="ellipse">
              <a:avLst/>
            </a:prstGeom>
            <a:solidFill>
              <a:schemeClr val="tx1"/>
            </a:solidFill>
            <a:ln w="63500">
              <a:solidFill>
                <a:schemeClr val="tx1"/>
              </a:solidFill>
              <a:round/>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44" name="Rectangle 7">
              <a:extLst>
                <a:ext uri="{FF2B5EF4-FFF2-40B4-BE49-F238E27FC236}">
                  <a16:creationId xmlns:a16="http://schemas.microsoft.com/office/drawing/2014/main" id="{18F6DA0D-7C13-D845-A513-EB5A859473DE}"/>
                </a:ext>
              </a:extLst>
            </p:cNvPr>
            <p:cNvSpPr>
              <a:spLocks noChangeArrowheads="1"/>
            </p:cNvSpPr>
            <p:nvPr/>
          </p:nvSpPr>
          <p:spPr bwMode="auto">
            <a:xfrm>
              <a:off x="3489" y="1145"/>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drawCircle(x,y,r)</a:t>
              </a:r>
            </a:p>
          </p:txBody>
        </p:sp>
      </p:grpSp>
      <p:grpSp>
        <p:nvGrpSpPr>
          <p:cNvPr id="3" name="Group 353">
            <a:extLst>
              <a:ext uri="{FF2B5EF4-FFF2-40B4-BE49-F238E27FC236}">
                <a16:creationId xmlns:a16="http://schemas.microsoft.com/office/drawing/2014/main" id="{D87F0DB1-5AD1-7E46-94ED-EF1DCC414117}"/>
              </a:ext>
            </a:extLst>
          </p:cNvPr>
          <p:cNvGrpSpPr>
            <a:grpSpLocks/>
          </p:cNvGrpSpPr>
          <p:nvPr/>
        </p:nvGrpSpPr>
        <p:grpSpPr bwMode="auto">
          <a:xfrm>
            <a:off x="6240463" y="1339850"/>
            <a:ext cx="3459162" cy="458788"/>
            <a:chOff x="2971" y="844"/>
            <a:chExt cx="2179" cy="289"/>
          </a:xfrm>
        </p:grpSpPr>
        <p:sp>
          <p:nvSpPr>
            <p:cNvPr id="25941" name="Line 3">
              <a:extLst>
                <a:ext uri="{FF2B5EF4-FFF2-40B4-BE49-F238E27FC236}">
                  <a16:creationId xmlns:a16="http://schemas.microsoft.com/office/drawing/2014/main" id="{05BED04A-D787-074A-90C4-AD14EBCD9CA9}"/>
                </a:ext>
              </a:extLst>
            </p:cNvPr>
            <p:cNvSpPr>
              <a:spLocks noChangeShapeType="1"/>
            </p:cNvSpPr>
            <p:nvPr/>
          </p:nvSpPr>
          <p:spPr bwMode="auto">
            <a:xfrm flipV="1">
              <a:off x="2971" y="844"/>
              <a:ext cx="408" cy="182"/>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5942" name="Rectangle 8">
              <a:extLst>
                <a:ext uri="{FF2B5EF4-FFF2-40B4-BE49-F238E27FC236}">
                  <a16:creationId xmlns:a16="http://schemas.microsoft.com/office/drawing/2014/main" id="{C9790759-CF05-134C-A975-25F9FE51D8C9}"/>
                </a:ext>
              </a:extLst>
            </p:cNvPr>
            <p:cNvSpPr>
              <a:spLocks noChangeArrowheads="1"/>
            </p:cNvSpPr>
            <p:nvPr/>
          </p:nvSpPr>
          <p:spPr bwMode="auto">
            <a:xfrm>
              <a:off x="3470" y="845"/>
              <a:ext cx="16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grpSp>
      <p:grpSp>
        <p:nvGrpSpPr>
          <p:cNvPr id="4" name="Group 355">
            <a:extLst>
              <a:ext uri="{FF2B5EF4-FFF2-40B4-BE49-F238E27FC236}">
                <a16:creationId xmlns:a16="http://schemas.microsoft.com/office/drawing/2014/main" id="{6F875952-77D1-4340-92E2-CF7943E5027A}"/>
              </a:ext>
            </a:extLst>
          </p:cNvPr>
          <p:cNvGrpSpPr>
            <a:grpSpLocks/>
          </p:cNvGrpSpPr>
          <p:nvPr/>
        </p:nvGrpSpPr>
        <p:grpSpPr bwMode="auto">
          <a:xfrm>
            <a:off x="6240463" y="2324100"/>
            <a:ext cx="3816350" cy="457200"/>
            <a:chOff x="2971" y="1464"/>
            <a:chExt cx="2404" cy="288"/>
          </a:xfrm>
        </p:grpSpPr>
        <p:sp>
          <p:nvSpPr>
            <p:cNvPr id="25939" name="Rectangle 175">
              <a:extLst>
                <a:ext uri="{FF2B5EF4-FFF2-40B4-BE49-F238E27FC236}">
                  <a16:creationId xmlns:a16="http://schemas.microsoft.com/office/drawing/2014/main" id="{BA81E98B-75FD-8543-9FCE-AB8B21A171EE}"/>
                </a:ext>
              </a:extLst>
            </p:cNvPr>
            <p:cNvSpPr>
              <a:spLocks noChangeArrowheads="1"/>
            </p:cNvSpPr>
            <p:nvPr/>
          </p:nvSpPr>
          <p:spPr bwMode="auto">
            <a:xfrm>
              <a:off x="3516" y="1464"/>
              <a:ext cx="18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drawRectangle(x1,y1,x2,y2)</a:t>
              </a:r>
            </a:p>
          </p:txBody>
        </p:sp>
        <p:sp>
          <p:nvSpPr>
            <p:cNvPr id="25940" name="Rectangle 176">
              <a:extLst>
                <a:ext uri="{FF2B5EF4-FFF2-40B4-BE49-F238E27FC236}">
                  <a16:creationId xmlns:a16="http://schemas.microsoft.com/office/drawing/2014/main" id="{83376170-CEFB-DB4E-9C31-53047705B937}"/>
                </a:ext>
              </a:extLst>
            </p:cNvPr>
            <p:cNvSpPr>
              <a:spLocks noChangeArrowheads="1"/>
            </p:cNvSpPr>
            <p:nvPr/>
          </p:nvSpPr>
          <p:spPr bwMode="auto">
            <a:xfrm>
              <a:off x="2971" y="1525"/>
              <a:ext cx="363" cy="136"/>
            </a:xfrm>
            <a:prstGeom prst="rect">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5" name="Group 345">
            <a:extLst>
              <a:ext uri="{FF2B5EF4-FFF2-40B4-BE49-F238E27FC236}">
                <a16:creationId xmlns:a16="http://schemas.microsoft.com/office/drawing/2014/main" id="{213A915A-130C-6A4F-874D-4AB7F5E6879E}"/>
              </a:ext>
            </a:extLst>
          </p:cNvPr>
          <p:cNvGrpSpPr>
            <a:grpSpLocks/>
          </p:cNvGrpSpPr>
          <p:nvPr/>
        </p:nvGrpSpPr>
        <p:grpSpPr bwMode="auto">
          <a:xfrm>
            <a:off x="2279650" y="3789364"/>
            <a:ext cx="3240088" cy="2376487"/>
            <a:chOff x="476" y="2387"/>
            <a:chExt cx="2041" cy="1497"/>
          </a:xfrm>
        </p:grpSpPr>
        <p:sp>
          <p:nvSpPr>
            <p:cNvPr id="25775" name="Rectangle 178">
              <a:extLst>
                <a:ext uri="{FF2B5EF4-FFF2-40B4-BE49-F238E27FC236}">
                  <a16:creationId xmlns:a16="http://schemas.microsoft.com/office/drawing/2014/main" id="{B7C31BA6-3AA9-A14D-8DD3-F0AE7B641C51}"/>
                </a:ext>
              </a:extLst>
            </p:cNvPr>
            <p:cNvSpPr>
              <a:spLocks noChangeArrowheads="1"/>
            </p:cNvSpPr>
            <p:nvPr/>
          </p:nvSpPr>
          <p:spPr bwMode="auto">
            <a:xfrm>
              <a:off x="476" y="266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76" name="Rectangle 179">
              <a:extLst>
                <a:ext uri="{FF2B5EF4-FFF2-40B4-BE49-F238E27FC236}">
                  <a16:creationId xmlns:a16="http://schemas.microsoft.com/office/drawing/2014/main" id="{5D5BD98D-9B0A-1144-94CE-D43359356F62}"/>
                </a:ext>
              </a:extLst>
            </p:cNvPr>
            <p:cNvSpPr>
              <a:spLocks noChangeArrowheads="1"/>
            </p:cNvSpPr>
            <p:nvPr/>
          </p:nvSpPr>
          <p:spPr bwMode="auto">
            <a:xfrm>
              <a:off x="612"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7" name="Rectangle 180">
              <a:extLst>
                <a:ext uri="{FF2B5EF4-FFF2-40B4-BE49-F238E27FC236}">
                  <a16:creationId xmlns:a16="http://schemas.microsoft.com/office/drawing/2014/main" id="{FAA1A9D3-0850-9B4F-9C9F-EA96250C9672}"/>
                </a:ext>
              </a:extLst>
            </p:cNvPr>
            <p:cNvSpPr>
              <a:spLocks noChangeArrowheads="1"/>
            </p:cNvSpPr>
            <p:nvPr/>
          </p:nvSpPr>
          <p:spPr bwMode="auto">
            <a:xfrm>
              <a:off x="748"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8" name="Rectangle 181">
              <a:extLst>
                <a:ext uri="{FF2B5EF4-FFF2-40B4-BE49-F238E27FC236}">
                  <a16:creationId xmlns:a16="http://schemas.microsoft.com/office/drawing/2014/main" id="{A4A7C8B0-E33C-B740-B5BD-0B42B1CD4615}"/>
                </a:ext>
              </a:extLst>
            </p:cNvPr>
            <p:cNvSpPr>
              <a:spLocks noChangeArrowheads="1"/>
            </p:cNvSpPr>
            <p:nvPr/>
          </p:nvSpPr>
          <p:spPr bwMode="auto">
            <a:xfrm>
              <a:off x="884"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79" name="Rectangle 182">
              <a:extLst>
                <a:ext uri="{FF2B5EF4-FFF2-40B4-BE49-F238E27FC236}">
                  <a16:creationId xmlns:a16="http://schemas.microsoft.com/office/drawing/2014/main" id="{7B3E582F-458D-1043-AB4F-B818E25DAD1C}"/>
                </a:ext>
              </a:extLst>
            </p:cNvPr>
            <p:cNvSpPr>
              <a:spLocks noChangeArrowheads="1"/>
            </p:cNvSpPr>
            <p:nvPr/>
          </p:nvSpPr>
          <p:spPr bwMode="auto">
            <a:xfrm>
              <a:off x="1020"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0" name="Rectangle 183">
              <a:extLst>
                <a:ext uri="{FF2B5EF4-FFF2-40B4-BE49-F238E27FC236}">
                  <a16:creationId xmlns:a16="http://schemas.microsoft.com/office/drawing/2014/main" id="{26BC6F67-95D2-BA49-BCA3-D8AA73F06AC7}"/>
                </a:ext>
              </a:extLst>
            </p:cNvPr>
            <p:cNvSpPr>
              <a:spLocks noChangeArrowheads="1"/>
            </p:cNvSpPr>
            <p:nvPr/>
          </p:nvSpPr>
          <p:spPr bwMode="auto">
            <a:xfrm>
              <a:off x="1157" y="2523"/>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1" name="Rectangle 184">
              <a:extLst>
                <a:ext uri="{FF2B5EF4-FFF2-40B4-BE49-F238E27FC236}">
                  <a16:creationId xmlns:a16="http://schemas.microsoft.com/office/drawing/2014/main" id="{3D57D64D-2EAD-4A49-AFA5-651BAF74735C}"/>
                </a:ext>
              </a:extLst>
            </p:cNvPr>
            <p:cNvSpPr>
              <a:spLocks noChangeArrowheads="1"/>
            </p:cNvSpPr>
            <p:nvPr/>
          </p:nvSpPr>
          <p:spPr bwMode="auto">
            <a:xfrm>
              <a:off x="1292"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2" name="Rectangle 185">
              <a:extLst>
                <a:ext uri="{FF2B5EF4-FFF2-40B4-BE49-F238E27FC236}">
                  <a16:creationId xmlns:a16="http://schemas.microsoft.com/office/drawing/2014/main" id="{8A7292B0-1E47-B74E-85A4-A39CBF21EFC8}"/>
                </a:ext>
              </a:extLst>
            </p:cNvPr>
            <p:cNvSpPr>
              <a:spLocks noChangeArrowheads="1"/>
            </p:cNvSpPr>
            <p:nvPr/>
          </p:nvSpPr>
          <p:spPr bwMode="auto">
            <a:xfrm>
              <a:off x="142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3" name="Rectangle 186">
              <a:extLst>
                <a:ext uri="{FF2B5EF4-FFF2-40B4-BE49-F238E27FC236}">
                  <a16:creationId xmlns:a16="http://schemas.microsoft.com/office/drawing/2014/main" id="{0A28D201-81CA-8C48-B304-CD371568CAE6}"/>
                </a:ext>
              </a:extLst>
            </p:cNvPr>
            <p:cNvSpPr>
              <a:spLocks noChangeArrowheads="1"/>
            </p:cNvSpPr>
            <p:nvPr/>
          </p:nvSpPr>
          <p:spPr bwMode="auto">
            <a:xfrm>
              <a:off x="1565"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4" name="Rectangle 187">
              <a:extLst>
                <a:ext uri="{FF2B5EF4-FFF2-40B4-BE49-F238E27FC236}">
                  <a16:creationId xmlns:a16="http://schemas.microsoft.com/office/drawing/2014/main" id="{631DCD91-CFD0-0344-8445-9AFCDC16E610}"/>
                </a:ext>
              </a:extLst>
            </p:cNvPr>
            <p:cNvSpPr>
              <a:spLocks noChangeArrowheads="1"/>
            </p:cNvSpPr>
            <p:nvPr/>
          </p:nvSpPr>
          <p:spPr bwMode="auto">
            <a:xfrm>
              <a:off x="1701"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5" name="Rectangle 188">
              <a:extLst>
                <a:ext uri="{FF2B5EF4-FFF2-40B4-BE49-F238E27FC236}">
                  <a16:creationId xmlns:a16="http://schemas.microsoft.com/office/drawing/2014/main" id="{2CECA9B5-C2FD-9F4C-AF7C-8213AF30AFB6}"/>
                </a:ext>
              </a:extLst>
            </p:cNvPr>
            <p:cNvSpPr>
              <a:spLocks noChangeArrowheads="1"/>
            </p:cNvSpPr>
            <p:nvPr/>
          </p:nvSpPr>
          <p:spPr bwMode="auto">
            <a:xfrm>
              <a:off x="1837"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6" name="Rectangle 189">
              <a:extLst>
                <a:ext uri="{FF2B5EF4-FFF2-40B4-BE49-F238E27FC236}">
                  <a16:creationId xmlns:a16="http://schemas.microsoft.com/office/drawing/2014/main" id="{E3DB34B5-0E55-CD45-AC98-4B2F8143B153}"/>
                </a:ext>
              </a:extLst>
            </p:cNvPr>
            <p:cNvSpPr>
              <a:spLocks noChangeArrowheads="1"/>
            </p:cNvSpPr>
            <p:nvPr/>
          </p:nvSpPr>
          <p:spPr bwMode="auto">
            <a:xfrm>
              <a:off x="1973"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7" name="Rectangle 190">
              <a:extLst>
                <a:ext uri="{FF2B5EF4-FFF2-40B4-BE49-F238E27FC236}">
                  <a16:creationId xmlns:a16="http://schemas.microsoft.com/office/drawing/2014/main" id="{25B20AA1-4CAC-C542-947F-967D1AB12F20}"/>
                </a:ext>
              </a:extLst>
            </p:cNvPr>
            <p:cNvSpPr>
              <a:spLocks noChangeArrowheads="1"/>
            </p:cNvSpPr>
            <p:nvPr/>
          </p:nvSpPr>
          <p:spPr bwMode="auto">
            <a:xfrm>
              <a:off x="2109" y="252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8" name="Rectangle 191">
              <a:extLst>
                <a:ext uri="{FF2B5EF4-FFF2-40B4-BE49-F238E27FC236}">
                  <a16:creationId xmlns:a16="http://schemas.microsoft.com/office/drawing/2014/main" id="{9072738A-E37B-0B4A-97BC-4ADC37B8DBD0}"/>
                </a:ext>
              </a:extLst>
            </p:cNvPr>
            <p:cNvSpPr>
              <a:spLocks noChangeArrowheads="1"/>
            </p:cNvSpPr>
            <p:nvPr/>
          </p:nvSpPr>
          <p:spPr bwMode="auto">
            <a:xfrm>
              <a:off x="2245"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89" name="Rectangle 192">
              <a:extLst>
                <a:ext uri="{FF2B5EF4-FFF2-40B4-BE49-F238E27FC236}">
                  <a16:creationId xmlns:a16="http://schemas.microsoft.com/office/drawing/2014/main" id="{E58C7551-7929-1343-A46D-47301BFDD1ED}"/>
                </a:ext>
              </a:extLst>
            </p:cNvPr>
            <p:cNvSpPr>
              <a:spLocks noChangeArrowheads="1"/>
            </p:cNvSpPr>
            <p:nvPr/>
          </p:nvSpPr>
          <p:spPr bwMode="auto">
            <a:xfrm>
              <a:off x="2381" y="252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0" name="Rectangle 193">
              <a:extLst>
                <a:ext uri="{FF2B5EF4-FFF2-40B4-BE49-F238E27FC236}">
                  <a16:creationId xmlns:a16="http://schemas.microsoft.com/office/drawing/2014/main" id="{3C928878-6DDF-DD46-872D-F149472641BC}"/>
                </a:ext>
              </a:extLst>
            </p:cNvPr>
            <p:cNvSpPr>
              <a:spLocks noChangeArrowheads="1"/>
            </p:cNvSpPr>
            <p:nvPr/>
          </p:nvSpPr>
          <p:spPr bwMode="auto">
            <a:xfrm>
              <a:off x="476" y="279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91" name="Rectangle 194">
              <a:extLst>
                <a:ext uri="{FF2B5EF4-FFF2-40B4-BE49-F238E27FC236}">
                  <a16:creationId xmlns:a16="http://schemas.microsoft.com/office/drawing/2014/main" id="{2EF6A5D8-8848-214E-9CC8-2D4D57A7EDAB}"/>
                </a:ext>
              </a:extLst>
            </p:cNvPr>
            <p:cNvSpPr>
              <a:spLocks noChangeArrowheads="1"/>
            </p:cNvSpPr>
            <p:nvPr/>
          </p:nvSpPr>
          <p:spPr bwMode="auto">
            <a:xfrm>
              <a:off x="612"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2" name="Rectangle 195">
              <a:extLst>
                <a:ext uri="{FF2B5EF4-FFF2-40B4-BE49-F238E27FC236}">
                  <a16:creationId xmlns:a16="http://schemas.microsoft.com/office/drawing/2014/main" id="{3A7BB7EB-64DB-9648-9EE2-6DC5F4DB7104}"/>
                </a:ext>
              </a:extLst>
            </p:cNvPr>
            <p:cNvSpPr>
              <a:spLocks noChangeArrowheads="1"/>
            </p:cNvSpPr>
            <p:nvPr/>
          </p:nvSpPr>
          <p:spPr bwMode="auto">
            <a:xfrm>
              <a:off x="748"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3" name="Rectangle 196">
              <a:extLst>
                <a:ext uri="{FF2B5EF4-FFF2-40B4-BE49-F238E27FC236}">
                  <a16:creationId xmlns:a16="http://schemas.microsoft.com/office/drawing/2014/main" id="{A213E415-269E-7E4B-B06C-295FEF25CE01}"/>
                </a:ext>
              </a:extLst>
            </p:cNvPr>
            <p:cNvSpPr>
              <a:spLocks noChangeArrowheads="1"/>
            </p:cNvSpPr>
            <p:nvPr/>
          </p:nvSpPr>
          <p:spPr bwMode="auto">
            <a:xfrm>
              <a:off x="884"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4" name="Rectangle 197">
              <a:extLst>
                <a:ext uri="{FF2B5EF4-FFF2-40B4-BE49-F238E27FC236}">
                  <a16:creationId xmlns:a16="http://schemas.microsoft.com/office/drawing/2014/main" id="{E66B9299-B396-3246-8CC7-9ECD34D8E32B}"/>
                </a:ext>
              </a:extLst>
            </p:cNvPr>
            <p:cNvSpPr>
              <a:spLocks noChangeArrowheads="1"/>
            </p:cNvSpPr>
            <p:nvPr/>
          </p:nvSpPr>
          <p:spPr bwMode="auto">
            <a:xfrm>
              <a:off x="1020"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5" name="Rectangle 198">
              <a:extLst>
                <a:ext uri="{FF2B5EF4-FFF2-40B4-BE49-F238E27FC236}">
                  <a16:creationId xmlns:a16="http://schemas.microsoft.com/office/drawing/2014/main" id="{EB41A0CF-10A8-674F-AC6D-AB2A7DCF4D1B}"/>
                </a:ext>
              </a:extLst>
            </p:cNvPr>
            <p:cNvSpPr>
              <a:spLocks noChangeArrowheads="1"/>
            </p:cNvSpPr>
            <p:nvPr/>
          </p:nvSpPr>
          <p:spPr bwMode="auto">
            <a:xfrm>
              <a:off x="115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6" name="Rectangle 199">
              <a:extLst>
                <a:ext uri="{FF2B5EF4-FFF2-40B4-BE49-F238E27FC236}">
                  <a16:creationId xmlns:a16="http://schemas.microsoft.com/office/drawing/2014/main" id="{EDF14E74-B6F5-6447-A37E-3C9F2D6D90CF}"/>
                </a:ext>
              </a:extLst>
            </p:cNvPr>
            <p:cNvSpPr>
              <a:spLocks noChangeArrowheads="1"/>
            </p:cNvSpPr>
            <p:nvPr/>
          </p:nvSpPr>
          <p:spPr bwMode="auto">
            <a:xfrm>
              <a:off x="1293"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7" name="Rectangle 200">
              <a:extLst>
                <a:ext uri="{FF2B5EF4-FFF2-40B4-BE49-F238E27FC236}">
                  <a16:creationId xmlns:a16="http://schemas.microsoft.com/office/drawing/2014/main" id="{879DEA65-405B-144D-8658-6BBBCAF6DF18}"/>
                </a:ext>
              </a:extLst>
            </p:cNvPr>
            <p:cNvSpPr>
              <a:spLocks noChangeArrowheads="1"/>
            </p:cNvSpPr>
            <p:nvPr/>
          </p:nvSpPr>
          <p:spPr bwMode="auto">
            <a:xfrm>
              <a:off x="1429"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8" name="Rectangle 201">
              <a:extLst>
                <a:ext uri="{FF2B5EF4-FFF2-40B4-BE49-F238E27FC236}">
                  <a16:creationId xmlns:a16="http://schemas.microsoft.com/office/drawing/2014/main" id="{FAF1722E-C8CB-754B-91DE-130FBC6E86A6}"/>
                </a:ext>
              </a:extLst>
            </p:cNvPr>
            <p:cNvSpPr>
              <a:spLocks noChangeArrowheads="1"/>
            </p:cNvSpPr>
            <p:nvPr/>
          </p:nvSpPr>
          <p:spPr bwMode="auto">
            <a:xfrm>
              <a:off x="156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99" name="Rectangle 202">
              <a:extLst>
                <a:ext uri="{FF2B5EF4-FFF2-40B4-BE49-F238E27FC236}">
                  <a16:creationId xmlns:a16="http://schemas.microsoft.com/office/drawing/2014/main" id="{BBF153DC-7365-1D4D-8CF8-08508CE101FB}"/>
                </a:ext>
              </a:extLst>
            </p:cNvPr>
            <p:cNvSpPr>
              <a:spLocks noChangeArrowheads="1"/>
            </p:cNvSpPr>
            <p:nvPr/>
          </p:nvSpPr>
          <p:spPr bwMode="auto">
            <a:xfrm>
              <a:off x="1701"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0" name="Rectangle 203">
              <a:extLst>
                <a:ext uri="{FF2B5EF4-FFF2-40B4-BE49-F238E27FC236}">
                  <a16:creationId xmlns:a16="http://schemas.microsoft.com/office/drawing/2014/main" id="{C077B77F-F07D-4649-B8D4-7D081ABA7762}"/>
                </a:ext>
              </a:extLst>
            </p:cNvPr>
            <p:cNvSpPr>
              <a:spLocks noChangeArrowheads="1"/>
            </p:cNvSpPr>
            <p:nvPr/>
          </p:nvSpPr>
          <p:spPr bwMode="auto">
            <a:xfrm>
              <a:off x="1837"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1" name="Rectangle 204">
              <a:extLst>
                <a:ext uri="{FF2B5EF4-FFF2-40B4-BE49-F238E27FC236}">
                  <a16:creationId xmlns:a16="http://schemas.microsoft.com/office/drawing/2014/main" id="{FA5221BD-9BDE-BA45-A049-2A5B31796018}"/>
                </a:ext>
              </a:extLst>
            </p:cNvPr>
            <p:cNvSpPr>
              <a:spLocks noChangeArrowheads="1"/>
            </p:cNvSpPr>
            <p:nvPr/>
          </p:nvSpPr>
          <p:spPr bwMode="auto">
            <a:xfrm>
              <a:off x="1973"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2" name="Rectangle 205">
              <a:extLst>
                <a:ext uri="{FF2B5EF4-FFF2-40B4-BE49-F238E27FC236}">
                  <a16:creationId xmlns:a16="http://schemas.microsoft.com/office/drawing/2014/main" id="{E94AACF9-5718-9842-BC5E-B32FEDE76F93}"/>
                </a:ext>
              </a:extLst>
            </p:cNvPr>
            <p:cNvSpPr>
              <a:spLocks noChangeArrowheads="1"/>
            </p:cNvSpPr>
            <p:nvPr/>
          </p:nvSpPr>
          <p:spPr bwMode="auto">
            <a:xfrm>
              <a:off x="2109" y="265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3" name="Rectangle 206">
              <a:extLst>
                <a:ext uri="{FF2B5EF4-FFF2-40B4-BE49-F238E27FC236}">
                  <a16:creationId xmlns:a16="http://schemas.microsoft.com/office/drawing/2014/main" id="{72B7EA9E-8412-D848-A92D-9B61C7E2F02F}"/>
                </a:ext>
              </a:extLst>
            </p:cNvPr>
            <p:cNvSpPr>
              <a:spLocks noChangeArrowheads="1"/>
            </p:cNvSpPr>
            <p:nvPr/>
          </p:nvSpPr>
          <p:spPr bwMode="auto">
            <a:xfrm>
              <a:off x="2245" y="265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4" name="Rectangle 207">
              <a:extLst>
                <a:ext uri="{FF2B5EF4-FFF2-40B4-BE49-F238E27FC236}">
                  <a16:creationId xmlns:a16="http://schemas.microsoft.com/office/drawing/2014/main" id="{C159E2D8-C88B-8D41-9C95-3A728479C5F3}"/>
                </a:ext>
              </a:extLst>
            </p:cNvPr>
            <p:cNvSpPr>
              <a:spLocks noChangeArrowheads="1"/>
            </p:cNvSpPr>
            <p:nvPr/>
          </p:nvSpPr>
          <p:spPr bwMode="auto">
            <a:xfrm>
              <a:off x="2381" y="265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5" name="Rectangle 208">
              <a:extLst>
                <a:ext uri="{FF2B5EF4-FFF2-40B4-BE49-F238E27FC236}">
                  <a16:creationId xmlns:a16="http://schemas.microsoft.com/office/drawing/2014/main" id="{34AD78F0-42DD-A545-9D73-8EBC0FBA01CE}"/>
                </a:ext>
              </a:extLst>
            </p:cNvPr>
            <p:cNvSpPr>
              <a:spLocks noChangeArrowheads="1"/>
            </p:cNvSpPr>
            <p:nvPr/>
          </p:nvSpPr>
          <p:spPr bwMode="auto">
            <a:xfrm>
              <a:off x="476" y="293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806" name="Rectangle 209">
              <a:extLst>
                <a:ext uri="{FF2B5EF4-FFF2-40B4-BE49-F238E27FC236}">
                  <a16:creationId xmlns:a16="http://schemas.microsoft.com/office/drawing/2014/main" id="{8851AECF-0852-684C-BAA0-7F90B514F42F}"/>
                </a:ext>
              </a:extLst>
            </p:cNvPr>
            <p:cNvSpPr>
              <a:spLocks noChangeArrowheads="1"/>
            </p:cNvSpPr>
            <p:nvPr/>
          </p:nvSpPr>
          <p:spPr bwMode="auto">
            <a:xfrm>
              <a:off x="612"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7" name="Rectangle 210">
              <a:extLst>
                <a:ext uri="{FF2B5EF4-FFF2-40B4-BE49-F238E27FC236}">
                  <a16:creationId xmlns:a16="http://schemas.microsoft.com/office/drawing/2014/main" id="{93503792-37D3-3C42-AD52-5269B574DB6D}"/>
                </a:ext>
              </a:extLst>
            </p:cNvPr>
            <p:cNvSpPr>
              <a:spLocks noChangeArrowheads="1"/>
            </p:cNvSpPr>
            <p:nvPr/>
          </p:nvSpPr>
          <p:spPr bwMode="auto">
            <a:xfrm>
              <a:off x="748"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8" name="Rectangle 211">
              <a:extLst>
                <a:ext uri="{FF2B5EF4-FFF2-40B4-BE49-F238E27FC236}">
                  <a16:creationId xmlns:a16="http://schemas.microsoft.com/office/drawing/2014/main" id="{AC4A986C-811C-DA4C-978E-FA000A26AB20}"/>
                </a:ext>
              </a:extLst>
            </p:cNvPr>
            <p:cNvSpPr>
              <a:spLocks noChangeArrowheads="1"/>
            </p:cNvSpPr>
            <p:nvPr/>
          </p:nvSpPr>
          <p:spPr bwMode="auto">
            <a:xfrm>
              <a:off x="884"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09" name="Rectangle 212">
              <a:extLst>
                <a:ext uri="{FF2B5EF4-FFF2-40B4-BE49-F238E27FC236}">
                  <a16:creationId xmlns:a16="http://schemas.microsoft.com/office/drawing/2014/main" id="{CFFFF5CF-8299-344B-A212-4316B51827CB}"/>
                </a:ext>
              </a:extLst>
            </p:cNvPr>
            <p:cNvSpPr>
              <a:spLocks noChangeArrowheads="1"/>
            </p:cNvSpPr>
            <p:nvPr/>
          </p:nvSpPr>
          <p:spPr bwMode="auto">
            <a:xfrm>
              <a:off x="1020"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0" name="Rectangle 213">
              <a:extLst>
                <a:ext uri="{FF2B5EF4-FFF2-40B4-BE49-F238E27FC236}">
                  <a16:creationId xmlns:a16="http://schemas.microsoft.com/office/drawing/2014/main" id="{C3C6B9B3-4C91-9042-A95A-8989FF733B60}"/>
                </a:ext>
              </a:extLst>
            </p:cNvPr>
            <p:cNvSpPr>
              <a:spLocks noChangeArrowheads="1"/>
            </p:cNvSpPr>
            <p:nvPr/>
          </p:nvSpPr>
          <p:spPr bwMode="auto">
            <a:xfrm>
              <a:off x="115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1" name="Rectangle 214">
              <a:extLst>
                <a:ext uri="{FF2B5EF4-FFF2-40B4-BE49-F238E27FC236}">
                  <a16:creationId xmlns:a16="http://schemas.microsoft.com/office/drawing/2014/main" id="{BC05F748-5860-DD44-B130-285C565A9207}"/>
                </a:ext>
              </a:extLst>
            </p:cNvPr>
            <p:cNvSpPr>
              <a:spLocks noChangeArrowheads="1"/>
            </p:cNvSpPr>
            <p:nvPr/>
          </p:nvSpPr>
          <p:spPr bwMode="auto">
            <a:xfrm>
              <a:off x="1293"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2" name="Rectangle 215">
              <a:extLst>
                <a:ext uri="{FF2B5EF4-FFF2-40B4-BE49-F238E27FC236}">
                  <a16:creationId xmlns:a16="http://schemas.microsoft.com/office/drawing/2014/main" id="{9EA688B9-2F83-4941-A2F2-9B2E52E7454E}"/>
                </a:ext>
              </a:extLst>
            </p:cNvPr>
            <p:cNvSpPr>
              <a:spLocks noChangeArrowheads="1"/>
            </p:cNvSpPr>
            <p:nvPr/>
          </p:nvSpPr>
          <p:spPr bwMode="auto">
            <a:xfrm>
              <a:off x="1429"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3" name="Rectangle 216">
              <a:extLst>
                <a:ext uri="{FF2B5EF4-FFF2-40B4-BE49-F238E27FC236}">
                  <a16:creationId xmlns:a16="http://schemas.microsoft.com/office/drawing/2014/main" id="{991DDB2B-DB97-8B42-809A-E6AEC5FE260A}"/>
                </a:ext>
              </a:extLst>
            </p:cNvPr>
            <p:cNvSpPr>
              <a:spLocks noChangeArrowheads="1"/>
            </p:cNvSpPr>
            <p:nvPr/>
          </p:nvSpPr>
          <p:spPr bwMode="auto">
            <a:xfrm>
              <a:off x="156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4" name="Rectangle 217">
              <a:extLst>
                <a:ext uri="{FF2B5EF4-FFF2-40B4-BE49-F238E27FC236}">
                  <a16:creationId xmlns:a16="http://schemas.microsoft.com/office/drawing/2014/main" id="{7DF7CAA5-6046-CC41-8938-DE63F5B8339D}"/>
                </a:ext>
              </a:extLst>
            </p:cNvPr>
            <p:cNvSpPr>
              <a:spLocks noChangeArrowheads="1"/>
            </p:cNvSpPr>
            <p:nvPr/>
          </p:nvSpPr>
          <p:spPr bwMode="auto">
            <a:xfrm>
              <a:off x="1701"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5" name="Rectangle 218">
              <a:extLst>
                <a:ext uri="{FF2B5EF4-FFF2-40B4-BE49-F238E27FC236}">
                  <a16:creationId xmlns:a16="http://schemas.microsoft.com/office/drawing/2014/main" id="{5F3923A8-8D25-684D-8A63-1D58248C8705}"/>
                </a:ext>
              </a:extLst>
            </p:cNvPr>
            <p:cNvSpPr>
              <a:spLocks noChangeArrowheads="1"/>
            </p:cNvSpPr>
            <p:nvPr/>
          </p:nvSpPr>
          <p:spPr bwMode="auto">
            <a:xfrm>
              <a:off x="1837"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6" name="Rectangle 219">
              <a:extLst>
                <a:ext uri="{FF2B5EF4-FFF2-40B4-BE49-F238E27FC236}">
                  <a16:creationId xmlns:a16="http://schemas.microsoft.com/office/drawing/2014/main" id="{6BD6BBEE-68A8-574C-A841-CE45214C61E3}"/>
                </a:ext>
              </a:extLst>
            </p:cNvPr>
            <p:cNvSpPr>
              <a:spLocks noChangeArrowheads="1"/>
            </p:cNvSpPr>
            <p:nvPr/>
          </p:nvSpPr>
          <p:spPr bwMode="auto">
            <a:xfrm>
              <a:off x="1973"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7" name="Rectangle 220">
              <a:extLst>
                <a:ext uri="{FF2B5EF4-FFF2-40B4-BE49-F238E27FC236}">
                  <a16:creationId xmlns:a16="http://schemas.microsoft.com/office/drawing/2014/main" id="{C43CB68B-8855-4943-9B3E-BA50B76E21DD}"/>
                </a:ext>
              </a:extLst>
            </p:cNvPr>
            <p:cNvSpPr>
              <a:spLocks noChangeArrowheads="1"/>
            </p:cNvSpPr>
            <p:nvPr/>
          </p:nvSpPr>
          <p:spPr bwMode="auto">
            <a:xfrm>
              <a:off x="2109" y="279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8" name="Rectangle 221">
              <a:extLst>
                <a:ext uri="{FF2B5EF4-FFF2-40B4-BE49-F238E27FC236}">
                  <a16:creationId xmlns:a16="http://schemas.microsoft.com/office/drawing/2014/main" id="{646C19DE-6374-5A45-B672-9A82AA4AA083}"/>
                </a:ext>
              </a:extLst>
            </p:cNvPr>
            <p:cNvSpPr>
              <a:spLocks noChangeArrowheads="1"/>
            </p:cNvSpPr>
            <p:nvPr/>
          </p:nvSpPr>
          <p:spPr bwMode="auto">
            <a:xfrm>
              <a:off x="2245" y="279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19" name="Rectangle 222">
              <a:extLst>
                <a:ext uri="{FF2B5EF4-FFF2-40B4-BE49-F238E27FC236}">
                  <a16:creationId xmlns:a16="http://schemas.microsoft.com/office/drawing/2014/main" id="{DC91BBA6-7DC3-5843-A310-244069A85B19}"/>
                </a:ext>
              </a:extLst>
            </p:cNvPr>
            <p:cNvSpPr>
              <a:spLocks noChangeArrowheads="1"/>
            </p:cNvSpPr>
            <p:nvPr/>
          </p:nvSpPr>
          <p:spPr bwMode="auto">
            <a:xfrm>
              <a:off x="2381" y="279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0" name="Rectangle 223">
              <a:extLst>
                <a:ext uri="{FF2B5EF4-FFF2-40B4-BE49-F238E27FC236}">
                  <a16:creationId xmlns:a16="http://schemas.microsoft.com/office/drawing/2014/main" id="{8B99F8A9-7047-F945-BBEE-3878552CCD45}"/>
                </a:ext>
              </a:extLst>
            </p:cNvPr>
            <p:cNvSpPr>
              <a:spLocks noChangeArrowheads="1"/>
            </p:cNvSpPr>
            <p:nvPr/>
          </p:nvSpPr>
          <p:spPr bwMode="auto">
            <a:xfrm>
              <a:off x="476" y="306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821" name="Rectangle 224">
              <a:extLst>
                <a:ext uri="{FF2B5EF4-FFF2-40B4-BE49-F238E27FC236}">
                  <a16:creationId xmlns:a16="http://schemas.microsoft.com/office/drawing/2014/main" id="{192EEA6C-5499-A44D-8C39-15F244BC6D35}"/>
                </a:ext>
              </a:extLst>
            </p:cNvPr>
            <p:cNvSpPr>
              <a:spLocks noChangeArrowheads="1"/>
            </p:cNvSpPr>
            <p:nvPr/>
          </p:nvSpPr>
          <p:spPr bwMode="auto">
            <a:xfrm>
              <a:off x="612"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2" name="Rectangle 225">
              <a:extLst>
                <a:ext uri="{FF2B5EF4-FFF2-40B4-BE49-F238E27FC236}">
                  <a16:creationId xmlns:a16="http://schemas.microsoft.com/office/drawing/2014/main" id="{6C85447A-7797-9F45-88FD-B00A50DDB977}"/>
                </a:ext>
              </a:extLst>
            </p:cNvPr>
            <p:cNvSpPr>
              <a:spLocks noChangeArrowheads="1"/>
            </p:cNvSpPr>
            <p:nvPr/>
          </p:nvSpPr>
          <p:spPr bwMode="auto">
            <a:xfrm>
              <a:off x="748"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3" name="Rectangle 226">
              <a:extLst>
                <a:ext uri="{FF2B5EF4-FFF2-40B4-BE49-F238E27FC236}">
                  <a16:creationId xmlns:a16="http://schemas.microsoft.com/office/drawing/2014/main" id="{90BAF2AE-0564-F24C-9AFF-F5487FEDD5A0}"/>
                </a:ext>
              </a:extLst>
            </p:cNvPr>
            <p:cNvSpPr>
              <a:spLocks noChangeArrowheads="1"/>
            </p:cNvSpPr>
            <p:nvPr/>
          </p:nvSpPr>
          <p:spPr bwMode="auto">
            <a:xfrm>
              <a:off x="884"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4" name="Rectangle 227">
              <a:extLst>
                <a:ext uri="{FF2B5EF4-FFF2-40B4-BE49-F238E27FC236}">
                  <a16:creationId xmlns:a16="http://schemas.microsoft.com/office/drawing/2014/main" id="{814F0314-8884-5D4E-8BAB-E3279B7170FB}"/>
                </a:ext>
              </a:extLst>
            </p:cNvPr>
            <p:cNvSpPr>
              <a:spLocks noChangeArrowheads="1"/>
            </p:cNvSpPr>
            <p:nvPr/>
          </p:nvSpPr>
          <p:spPr bwMode="auto">
            <a:xfrm>
              <a:off x="1020"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5" name="Rectangle 228">
              <a:extLst>
                <a:ext uri="{FF2B5EF4-FFF2-40B4-BE49-F238E27FC236}">
                  <a16:creationId xmlns:a16="http://schemas.microsoft.com/office/drawing/2014/main" id="{6FC9C3CA-571A-5F4E-AA30-9B6DE0A2BE2F}"/>
                </a:ext>
              </a:extLst>
            </p:cNvPr>
            <p:cNvSpPr>
              <a:spLocks noChangeArrowheads="1"/>
            </p:cNvSpPr>
            <p:nvPr/>
          </p:nvSpPr>
          <p:spPr bwMode="auto">
            <a:xfrm>
              <a:off x="115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6" name="Rectangle 229">
              <a:extLst>
                <a:ext uri="{FF2B5EF4-FFF2-40B4-BE49-F238E27FC236}">
                  <a16:creationId xmlns:a16="http://schemas.microsoft.com/office/drawing/2014/main" id="{4491D153-C786-3C42-9D94-BF296189FE43}"/>
                </a:ext>
              </a:extLst>
            </p:cNvPr>
            <p:cNvSpPr>
              <a:spLocks noChangeArrowheads="1"/>
            </p:cNvSpPr>
            <p:nvPr/>
          </p:nvSpPr>
          <p:spPr bwMode="auto">
            <a:xfrm>
              <a:off x="129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7" name="Rectangle 230">
              <a:extLst>
                <a:ext uri="{FF2B5EF4-FFF2-40B4-BE49-F238E27FC236}">
                  <a16:creationId xmlns:a16="http://schemas.microsoft.com/office/drawing/2014/main" id="{BD5A0FD9-DF8F-9B44-BC84-90420A06A860}"/>
                </a:ext>
              </a:extLst>
            </p:cNvPr>
            <p:cNvSpPr>
              <a:spLocks noChangeArrowheads="1"/>
            </p:cNvSpPr>
            <p:nvPr/>
          </p:nvSpPr>
          <p:spPr bwMode="auto">
            <a:xfrm>
              <a:off x="142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8" name="Rectangle 231">
              <a:extLst>
                <a:ext uri="{FF2B5EF4-FFF2-40B4-BE49-F238E27FC236}">
                  <a16:creationId xmlns:a16="http://schemas.microsoft.com/office/drawing/2014/main" id="{2180C7CF-951C-9449-9440-D0D9F284CE02}"/>
                </a:ext>
              </a:extLst>
            </p:cNvPr>
            <p:cNvSpPr>
              <a:spLocks noChangeArrowheads="1"/>
            </p:cNvSpPr>
            <p:nvPr/>
          </p:nvSpPr>
          <p:spPr bwMode="auto">
            <a:xfrm>
              <a:off x="1565"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29" name="Rectangle 232">
              <a:extLst>
                <a:ext uri="{FF2B5EF4-FFF2-40B4-BE49-F238E27FC236}">
                  <a16:creationId xmlns:a16="http://schemas.microsoft.com/office/drawing/2014/main" id="{69EFC778-75B0-7048-8357-D7183A6FF3D4}"/>
                </a:ext>
              </a:extLst>
            </p:cNvPr>
            <p:cNvSpPr>
              <a:spLocks noChangeArrowheads="1"/>
            </p:cNvSpPr>
            <p:nvPr/>
          </p:nvSpPr>
          <p:spPr bwMode="auto">
            <a:xfrm>
              <a:off x="1701"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0" name="Rectangle 233">
              <a:extLst>
                <a:ext uri="{FF2B5EF4-FFF2-40B4-BE49-F238E27FC236}">
                  <a16:creationId xmlns:a16="http://schemas.microsoft.com/office/drawing/2014/main" id="{7AC31BD3-F5B1-0F4C-8050-C8631933B72E}"/>
                </a:ext>
              </a:extLst>
            </p:cNvPr>
            <p:cNvSpPr>
              <a:spLocks noChangeArrowheads="1"/>
            </p:cNvSpPr>
            <p:nvPr/>
          </p:nvSpPr>
          <p:spPr bwMode="auto">
            <a:xfrm>
              <a:off x="1837"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1" name="Rectangle 234">
              <a:extLst>
                <a:ext uri="{FF2B5EF4-FFF2-40B4-BE49-F238E27FC236}">
                  <a16:creationId xmlns:a16="http://schemas.microsoft.com/office/drawing/2014/main" id="{83621AFB-0F2F-7E4D-9B20-E05987AA1E19}"/>
                </a:ext>
              </a:extLst>
            </p:cNvPr>
            <p:cNvSpPr>
              <a:spLocks noChangeArrowheads="1"/>
            </p:cNvSpPr>
            <p:nvPr/>
          </p:nvSpPr>
          <p:spPr bwMode="auto">
            <a:xfrm>
              <a:off x="1973"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2" name="Rectangle 235">
              <a:extLst>
                <a:ext uri="{FF2B5EF4-FFF2-40B4-BE49-F238E27FC236}">
                  <a16:creationId xmlns:a16="http://schemas.microsoft.com/office/drawing/2014/main" id="{CD45B45F-7C36-2F40-A824-CD79A7CD5153}"/>
                </a:ext>
              </a:extLst>
            </p:cNvPr>
            <p:cNvSpPr>
              <a:spLocks noChangeArrowheads="1"/>
            </p:cNvSpPr>
            <p:nvPr/>
          </p:nvSpPr>
          <p:spPr bwMode="auto">
            <a:xfrm>
              <a:off x="2109" y="293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3" name="Rectangle 236">
              <a:extLst>
                <a:ext uri="{FF2B5EF4-FFF2-40B4-BE49-F238E27FC236}">
                  <a16:creationId xmlns:a16="http://schemas.microsoft.com/office/drawing/2014/main" id="{D9682412-5A5D-D044-A3F1-BB5DBC02EFEC}"/>
                </a:ext>
              </a:extLst>
            </p:cNvPr>
            <p:cNvSpPr>
              <a:spLocks noChangeArrowheads="1"/>
            </p:cNvSpPr>
            <p:nvPr/>
          </p:nvSpPr>
          <p:spPr bwMode="auto">
            <a:xfrm>
              <a:off x="2245"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4" name="Rectangle 237">
              <a:extLst>
                <a:ext uri="{FF2B5EF4-FFF2-40B4-BE49-F238E27FC236}">
                  <a16:creationId xmlns:a16="http://schemas.microsoft.com/office/drawing/2014/main" id="{E77F101B-A98A-1845-9D0F-32A98A120BF3}"/>
                </a:ext>
              </a:extLst>
            </p:cNvPr>
            <p:cNvSpPr>
              <a:spLocks noChangeArrowheads="1"/>
            </p:cNvSpPr>
            <p:nvPr/>
          </p:nvSpPr>
          <p:spPr bwMode="auto">
            <a:xfrm>
              <a:off x="2381" y="293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5" name="Rectangle 238">
              <a:extLst>
                <a:ext uri="{FF2B5EF4-FFF2-40B4-BE49-F238E27FC236}">
                  <a16:creationId xmlns:a16="http://schemas.microsoft.com/office/drawing/2014/main" id="{3BE7EB9D-D32F-DC4B-9D91-2AE5CDC061F3}"/>
                </a:ext>
              </a:extLst>
            </p:cNvPr>
            <p:cNvSpPr>
              <a:spLocks noChangeArrowheads="1"/>
            </p:cNvSpPr>
            <p:nvPr/>
          </p:nvSpPr>
          <p:spPr bwMode="auto">
            <a:xfrm>
              <a:off x="476" y="3204"/>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836" name="Rectangle 239">
              <a:extLst>
                <a:ext uri="{FF2B5EF4-FFF2-40B4-BE49-F238E27FC236}">
                  <a16:creationId xmlns:a16="http://schemas.microsoft.com/office/drawing/2014/main" id="{C92FDED1-6DE4-C44A-9050-CE7B45380786}"/>
                </a:ext>
              </a:extLst>
            </p:cNvPr>
            <p:cNvSpPr>
              <a:spLocks noChangeArrowheads="1"/>
            </p:cNvSpPr>
            <p:nvPr/>
          </p:nvSpPr>
          <p:spPr bwMode="auto">
            <a:xfrm>
              <a:off x="612"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7" name="Rectangle 240">
              <a:extLst>
                <a:ext uri="{FF2B5EF4-FFF2-40B4-BE49-F238E27FC236}">
                  <a16:creationId xmlns:a16="http://schemas.microsoft.com/office/drawing/2014/main" id="{A135EB43-4CBF-C444-98EA-A15A68ED7691}"/>
                </a:ext>
              </a:extLst>
            </p:cNvPr>
            <p:cNvSpPr>
              <a:spLocks noChangeArrowheads="1"/>
            </p:cNvSpPr>
            <p:nvPr/>
          </p:nvSpPr>
          <p:spPr bwMode="auto">
            <a:xfrm>
              <a:off x="748"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8" name="Rectangle 241">
              <a:extLst>
                <a:ext uri="{FF2B5EF4-FFF2-40B4-BE49-F238E27FC236}">
                  <a16:creationId xmlns:a16="http://schemas.microsoft.com/office/drawing/2014/main" id="{19439093-1654-C74C-9C6D-AB675D715F69}"/>
                </a:ext>
              </a:extLst>
            </p:cNvPr>
            <p:cNvSpPr>
              <a:spLocks noChangeArrowheads="1"/>
            </p:cNvSpPr>
            <p:nvPr/>
          </p:nvSpPr>
          <p:spPr bwMode="auto">
            <a:xfrm>
              <a:off x="884"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39" name="Rectangle 242">
              <a:extLst>
                <a:ext uri="{FF2B5EF4-FFF2-40B4-BE49-F238E27FC236}">
                  <a16:creationId xmlns:a16="http://schemas.microsoft.com/office/drawing/2014/main" id="{85490A77-9826-8A49-AC01-9A16E42CB337}"/>
                </a:ext>
              </a:extLst>
            </p:cNvPr>
            <p:cNvSpPr>
              <a:spLocks noChangeArrowheads="1"/>
            </p:cNvSpPr>
            <p:nvPr/>
          </p:nvSpPr>
          <p:spPr bwMode="auto">
            <a:xfrm>
              <a:off x="1020"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0" name="Rectangle 243">
              <a:extLst>
                <a:ext uri="{FF2B5EF4-FFF2-40B4-BE49-F238E27FC236}">
                  <a16:creationId xmlns:a16="http://schemas.microsoft.com/office/drawing/2014/main" id="{A852BCC2-7A7E-CE4A-BCEC-05A857D34C00}"/>
                </a:ext>
              </a:extLst>
            </p:cNvPr>
            <p:cNvSpPr>
              <a:spLocks noChangeArrowheads="1"/>
            </p:cNvSpPr>
            <p:nvPr/>
          </p:nvSpPr>
          <p:spPr bwMode="auto">
            <a:xfrm>
              <a:off x="115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1" name="Rectangle 244">
              <a:extLst>
                <a:ext uri="{FF2B5EF4-FFF2-40B4-BE49-F238E27FC236}">
                  <a16:creationId xmlns:a16="http://schemas.microsoft.com/office/drawing/2014/main" id="{8A0F8634-386E-0B43-8867-713EB6864339}"/>
                </a:ext>
              </a:extLst>
            </p:cNvPr>
            <p:cNvSpPr>
              <a:spLocks noChangeArrowheads="1"/>
            </p:cNvSpPr>
            <p:nvPr/>
          </p:nvSpPr>
          <p:spPr bwMode="auto">
            <a:xfrm>
              <a:off x="1293"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2" name="Rectangle 245">
              <a:extLst>
                <a:ext uri="{FF2B5EF4-FFF2-40B4-BE49-F238E27FC236}">
                  <a16:creationId xmlns:a16="http://schemas.microsoft.com/office/drawing/2014/main" id="{537EF711-420A-D445-890D-AC5F4702C3B1}"/>
                </a:ext>
              </a:extLst>
            </p:cNvPr>
            <p:cNvSpPr>
              <a:spLocks noChangeArrowheads="1"/>
            </p:cNvSpPr>
            <p:nvPr/>
          </p:nvSpPr>
          <p:spPr bwMode="auto">
            <a:xfrm>
              <a:off x="1429"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3" name="Rectangle 246">
              <a:extLst>
                <a:ext uri="{FF2B5EF4-FFF2-40B4-BE49-F238E27FC236}">
                  <a16:creationId xmlns:a16="http://schemas.microsoft.com/office/drawing/2014/main" id="{BDE98FCB-A04F-6B49-BB39-FD095E57E44B}"/>
                </a:ext>
              </a:extLst>
            </p:cNvPr>
            <p:cNvSpPr>
              <a:spLocks noChangeArrowheads="1"/>
            </p:cNvSpPr>
            <p:nvPr/>
          </p:nvSpPr>
          <p:spPr bwMode="auto">
            <a:xfrm>
              <a:off x="1565"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4" name="Rectangle 247">
              <a:extLst>
                <a:ext uri="{FF2B5EF4-FFF2-40B4-BE49-F238E27FC236}">
                  <a16:creationId xmlns:a16="http://schemas.microsoft.com/office/drawing/2014/main" id="{3F0D9EDE-CD42-9B49-829A-3290BEA7BE37}"/>
                </a:ext>
              </a:extLst>
            </p:cNvPr>
            <p:cNvSpPr>
              <a:spLocks noChangeArrowheads="1"/>
            </p:cNvSpPr>
            <p:nvPr/>
          </p:nvSpPr>
          <p:spPr bwMode="auto">
            <a:xfrm>
              <a:off x="1701"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5" name="Rectangle 248">
              <a:extLst>
                <a:ext uri="{FF2B5EF4-FFF2-40B4-BE49-F238E27FC236}">
                  <a16:creationId xmlns:a16="http://schemas.microsoft.com/office/drawing/2014/main" id="{FF9748E9-A87A-B74D-973C-59D5C8F61435}"/>
                </a:ext>
              </a:extLst>
            </p:cNvPr>
            <p:cNvSpPr>
              <a:spLocks noChangeArrowheads="1"/>
            </p:cNvSpPr>
            <p:nvPr/>
          </p:nvSpPr>
          <p:spPr bwMode="auto">
            <a:xfrm>
              <a:off x="1837" y="3067"/>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6" name="Rectangle 249">
              <a:extLst>
                <a:ext uri="{FF2B5EF4-FFF2-40B4-BE49-F238E27FC236}">
                  <a16:creationId xmlns:a16="http://schemas.microsoft.com/office/drawing/2014/main" id="{89A00DAC-F3E3-1A42-9654-EC9E5668E24A}"/>
                </a:ext>
              </a:extLst>
            </p:cNvPr>
            <p:cNvSpPr>
              <a:spLocks noChangeArrowheads="1"/>
            </p:cNvSpPr>
            <p:nvPr/>
          </p:nvSpPr>
          <p:spPr bwMode="auto">
            <a:xfrm>
              <a:off x="1973"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7" name="Rectangle 250">
              <a:extLst>
                <a:ext uri="{FF2B5EF4-FFF2-40B4-BE49-F238E27FC236}">
                  <a16:creationId xmlns:a16="http://schemas.microsoft.com/office/drawing/2014/main" id="{1FC6C7F9-6C00-834D-A7E8-7BCD2DE13ACD}"/>
                </a:ext>
              </a:extLst>
            </p:cNvPr>
            <p:cNvSpPr>
              <a:spLocks noChangeArrowheads="1"/>
            </p:cNvSpPr>
            <p:nvPr/>
          </p:nvSpPr>
          <p:spPr bwMode="auto">
            <a:xfrm>
              <a:off x="2109"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8" name="Rectangle 251">
              <a:extLst>
                <a:ext uri="{FF2B5EF4-FFF2-40B4-BE49-F238E27FC236}">
                  <a16:creationId xmlns:a16="http://schemas.microsoft.com/office/drawing/2014/main" id="{E5BC5D38-6364-B549-99DB-7ECAF05C08A2}"/>
                </a:ext>
              </a:extLst>
            </p:cNvPr>
            <p:cNvSpPr>
              <a:spLocks noChangeArrowheads="1"/>
            </p:cNvSpPr>
            <p:nvPr/>
          </p:nvSpPr>
          <p:spPr bwMode="auto">
            <a:xfrm>
              <a:off x="2245"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49" name="Rectangle 252">
              <a:extLst>
                <a:ext uri="{FF2B5EF4-FFF2-40B4-BE49-F238E27FC236}">
                  <a16:creationId xmlns:a16="http://schemas.microsoft.com/office/drawing/2014/main" id="{B85C758F-314B-4042-B711-DD0A74528466}"/>
                </a:ext>
              </a:extLst>
            </p:cNvPr>
            <p:cNvSpPr>
              <a:spLocks noChangeArrowheads="1"/>
            </p:cNvSpPr>
            <p:nvPr/>
          </p:nvSpPr>
          <p:spPr bwMode="auto">
            <a:xfrm>
              <a:off x="2381" y="306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0" name="Rectangle 253">
              <a:extLst>
                <a:ext uri="{FF2B5EF4-FFF2-40B4-BE49-F238E27FC236}">
                  <a16:creationId xmlns:a16="http://schemas.microsoft.com/office/drawing/2014/main" id="{17272296-5049-0B43-BEE2-04F811D5A0CA}"/>
                </a:ext>
              </a:extLst>
            </p:cNvPr>
            <p:cNvSpPr>
              <a:spLocks noChangeArrowheads="1"/>
            </p:cNvSpPr>
            <p:nvPr/>
          </p:nvSpPr>
          <p:spPr bwMode="auto">
            <a:xfrm>
              <a:off x="476" y="3340"/>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851" name="Rectangle 254">
              <a:extLst>
                <a:ext uri="{FF2B5EF4-FFF2-40B4-BE49-F238E27FC236}">
                  <a16:creationId xmlns:a16="http://schemas.microsoft.com/office/drawing/2014/main" id="{1EBA2762-E030-9644-B006-4AADD9D4680F}"/>
                </a:ext>
              </a:extLst>
            </p:cNvPr>
            <p:cNvSpPr>
              <a:spLocks noChangeArrowheads="1"/>
            </p:cNvSpPr>
            <p:nvPr/>
          </p:nvSpPr>
          <p:spPr bwMode="auto">
            <a:xfrm>
              <a:off x="612"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2" name="Rectangle 255">
              <a:extLst>
                <a:ext uri="{FF2B5EF4-FFF2-40B4-BE49-F238E27FC236}">
                  <a16:creationId xmlns:a16="http://schemas.microsoft.com/office/drawing/2014/main" id="{940C7F96-D04C-F842-8948-BE4F0DA8F413}"/>
                </a:ext>
              </a:extLst>
            </p:cNvPr>
            <p:cNvSpPr>
              <a:spLocks noChangeArrowheads="1"/>
            </p:cNvSpPr>
            <p:nvPr/>
          </p:nvSpPr>
          <p:spPr bwMode="auto">
            <a:xfrm>
              <a:off x="748"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3" name="Rectangle 256">
              <a:extLst>
                <a:ext uri="{FF2B5EF4-FFF2-40B4-BE49-F238E27FC236}">
                  <a16:creationId xmlns:a16="http://schemas.microsoft.com/office/drawing/2014/main" id="{22967ED8-DB57-5741-BD5A-D8964B991B43}"/>
                </a:ext>
              </a:extLst>
            </p:cNvPr>
            <p:cNvSpPr>
              <a:spLocks noChangeArrowheads="1"/>
            </p:cNvSpPr>
            <p:nvPr/>
          </p:nvSpPr>
          <p:spPr bwMode="auto">
            <a:xfrm>
              <a:off x="884"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4" name="Rectangle 257">
              <a:extLst>
                <a:ext uri="{FF2B5EF4-FFF2-40B4-BE49-F238E27FC236}">
                  <a16:creationId xmlns:a16="http://schemas.microsoft.com/office/drawing/2014/main" id="{8E9AF696-5D4B-EB41-955C-6F6F4CBB8044}"/>
                </a:ext>
              </a:extLst>
            </p:cNvPr>
            <p:cNvSpPr>
              <a:spLocks noChangeArrowheads="1"/>
            </p:cNvSpPr>
            <p:nvPr/>
          </p:nvSpPr>
          <p:spPr bwMode="auto">
            <a:xfrm>
              <a:off x="1020"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5" name="Rectangle 258">
              <a:extLst>
                <a:ext uri="{FF2B5EF4-FFF2-40B4-BE49-F238E27FC236}">
                  <a16:creationId xmlns:a16="http://schemas.microsoft.com/office/drawing/2014/main" id="{99764D24-0812-C948-AF63-50E0B59AB62D}"/>
                </a:ext>
              </a:extLst>
            </p:cNvPr>
            <p:cNvSpPr>
              <a:spLocks noChangeArrowheads="1"/>
            </p:cNvSpPr>
            <p:nvPr/>
          </p:nvSpPr>
          <p:spPr bwMode="auto">
            <a:xfrm>
              <a:off x="115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6" name="Rectangle 259">
              <a:extLst>
                <a:ext uri="{FF2B5EF4-FFF2-40B4-BE49-F238E27FC236}">
                  <a16:creationId xmlns:a16="http://schemas.microsoft.com/office/drawing/2014/main" id="{8C67D9EC-5A0B-1B41-A068-0E4F4CF9B8A4}"/>
                </a:ext>
              </a:extLst>
            </p:cNvPr>
            <p:cNvSpPr>
              <a:spLocks noChangeArrowheads="1"/>
            </p:cNvSpPr>
            <p:nvPr/>
          </p:nvSpPr>
          <p:spPr bwMode="auto">
            <a:xfrm>
              <a:off x="1293"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7" name="Rectangle 260">
              <a:extLst>
                <a:ext uri="{FF2B5EF4-FFF2-40B4-BE49-F238E27FC236}">
                  <a16:creationId xmlns:a16="http://schemas.microsoft.com/office/drawing/2014/main" id="{F31E4AE3-0926-9E4E-A3B6-FF1D65DBE7DA}"/>
                </a:ext>
              </a:extLst>
            </p:cNvPr>
            <p:cNvSpPr>
              <a:spLocks noChangeArrowheads="1"/>
            </p:cNvSpPr>
            <p:nvPr/>
          </p:nvSpPr>
          <p:spPr bwMode="auto">
            <a:xfrm>
              <a:off x="1429"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8" name="Rectangle 261">
              <a:extLst>
                <a:ext uri="{FF2B5EF4-FFF2-40B4-BE49-F238E27FC236}">
                  <a16:creationId xmlns:a16="http://schemas.microsoft.com/office/drawing/2014/main" id="{62C901AF-7E28-D549-9316-B560040DCC7A}"/>
                </a:ext>
              </a:extLst>
            </p:cNvPr>
            <p:cNvSpPr>
              <a:spLocks noChangeArrowheads="1"/>
            </p:cNvSpPr>
            <p:nvPr/>
          </p:nvSpPr>
          <p:spPr bwMode="auto">
            <a:xfrm>
              <a:off x="1565"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59" name="Rectangle 262">
              <a:extLst>
                <a:ext uri="{FF2B5EF4-FFF2-40B4-BE49-F238E27FC236}">
                  <a16:creationId xmlns:a16="http://schemas.microsoft.com/office/drawing/2014/main" id="{F01ABF02-69F9-4E4A-8D45-D66448F76B38}"/>
                </a:ext>
              </a:extLst>
            </p:cNvPr>
            <p:cNvSpPr>
              <a:spLocks noChangeArrowheads="1"/>
            </p:cNvSpPr>
            <p:nvPr/>
          </p:nvSpPr>
          <p:spPr bwMode="auto">
            <a:xfrm>
              <a:off x="1701"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0" name="Rectangle 263">
              <a:extLst>
                <a:ext uri="{FF2B5EF4-FFF2-40B4-BE49-F238E27FC236}">
                  <a16:creationId xmlns:a16="http://schemas.microsoft.com/office/drawing/2014/main" id="{F205D3F6-E537-D449-8772-1727079919C4}"/>
                </a:ext>
              </a:extLst>
            </p:cNvPr>
            <p:cNvSpPr>
              <a:spLocks noChangeArrowheads="1"/>
            </p:cNvSpPr>
            <p:nvPr/>
          </p:nvSpPr>
          <p:spPr bwMode="auto">
            <a:xfrm>
              <a:off x="1837" y="3203"/>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1" name="Rectangle 264">
              <a:extLst>
                <a:ext uri="{FF2B5EF4-FFF2-40B4-BE49-F238E27FC236}">
                  <a16:creationId xmlns:a16="http://schemas.microsoft.com/office/drawing/2014/main" id="{33A1DA7D-494A-E447-8DA9-23A458D807AE}"/>
                </a:ext>
              </a:extLst>
            </p:cNvPr>
            <p:cNvSpPr>
              <a:spLocks noChangeArrowheads="1"/>
            </p:cNvSpPr>
            <p:nvPr/>
          </p:nvSpPr>
          <p:spPr bwMode="auto">
            <a:xfrm>
              <a:off x="1973"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2" name="Rectangle 265">
              <a:extLst>
                <a:ext uri="{FF2B5EF4-FFF2-40B4-BE49-F238E27FC236}">
                  <a16:creationId xmlns:a16="http://schemas.microsoft.com/office/drawing/2014/main" id="{729357C1-F59C-2244-879E-98FA63488012}"/>
                </a:ext>
              </a:extLst>
            </p:cNvPr>
            <p:cNvSpPr>
              <a:spLocks noChangeArrowheads="1"/>
            </p:cNvSpPr>
            <p:nvPr/>
          </p:nvSpPr>
          <p:spPr bwMode="auto">
            <a:xfrm>
              <a:off x="2109"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3" name="Rectangle 266">
              <a:extLst>
                <a:ext uri="{FF2B5EF4-FFF2-40B4-BE49-F238E27FC236}">
                  <a16:creationId xmlns:a16="http://schemas.microsoft.com/office/drawing/2014/main" id="{574A7216-423C-2947-86C8-FD19D31A3684}"/>
                </a:ext>
              </a:extLst>
            </p:cNvPr>
            <p:cNvSpPr>
              <a:spLocks noChangeArrowheads="1"/>
            </p:cNvSpPr>
            <p:nvPr/>
          </p:nvSpPr>
          <p:spPr bwMode="auto">
            <a:xfrm>
              <a:off x="2245"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4" name="Rectangle 267">
              <a:extLst>
                <a:ext uri="{FF2B5EF4-FFF2-40B4-BE49-F238E27FC236}">
                  <a16:creationId xmlns:a16="http://schemas.microsoft.com/office/drawing/2014/main" id="{9A029335-B8B6-E845-AC8D-55A10707F76B}"/>
                </a:ext>
              </a:extLst>
            </p:cNvPr>
            <p:cNvSpPr>
              <a:spLocks noChangeArrowheads="1"/>
            </p:cNvSpPr>
            <p:nvPr/>
          </p:nvSpPr>
          <p:spPr bwMode="auto">
            <a:xfrm>
              <a:off x="2381" y="320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5" name="Rectangle 268">
              <a:extLst>
                <a:ext uri="{FF2B5EF4-FFF2-40B4-BE49-F238E27FC236}">
                  <a16:creationId xmlns:a16="http://schemas.microsoft.com/office/drawing/2014/main" id="{E2AD9601-11CA-1A4E-A9FF-17E4072B0EC1}"/>
                </a:ext>
              </a:extLst>
            </p:cNvPr>
            <p:cNvSpPr>
              <a:spLocks noChangeArrowheads="1"/>
            </p:cNvSpPr>
            <p:nvPr/>
          </p:nvSpPr>
          <p:spPr bwMode="auto">
            <a:xfrm>
              <a:off x="476" y="3476"/>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866" name="Rectangle 269">
              <a:extLst>
                <a:ext uri="{FF2B5EF4-FFF2-40B4-BE49-F238E27FC236}">
                  <a16:creationId xmlns:a16="http://schemas.microsoft.com/office/drawing/2014/main" id="{0BC4B295-8726-2345-BD68-ACA9AB3BB16F}"/>
                </a:ext>
              </a:extLst>
            </p:cNvPr>
            <p:cNvSpPr>
              <a:spLocks noChangeArrowheads="1"/>
            </p:cNvSpPr>
            <p:nvPr/>
          </p:nvSpPr>
          <p:spPr bwMode="auto">
            <a:xfrm>
              <a:off x="612"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7" name="Rectangle 270">
              <a:extLst>
                <a:ext uri="{FF2B5EF4-FFF2-40B4-BE49-F238E27FC236}">
                  <a16:creationId xmlns:a16="http://schemas.microsoft.com/office/drawing/2014/main" id="{8A379612-1F1A-034D-A9F9-91E6835C3331}"/>
                </a:ext>
              </a:extLst>
            </p:cNvPr>
            <p:cNvSpPr>
              <a:spLocks noChangeArrowheads="1"/>
            </p:cNvSpPr>
            <p:nvPr/>
          </p:nvSpPr>
          <p:spPr bwMode="auto">
            <a:xfrm>
              <a:off x="748"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8" name="Rectangle 271">
              <a:extLst>
                <a:ext uri="{FF2B5EF4-FFF2-40B4-BE49-F238E27FC236}">
                  <a16:creationId xmlns:a16="http://schemas.microsoft.com/office/drawing/2014/main" id="{66F7BC57-B733-F04A-8B43-3524FF77C711}"/>
                </a:ext>
              </a:extLst>
            </p:cNvPr>
            <p:cNvSpPr>
              <a:spLocks noChangeArrowheads="1"/>
            </p:cNvSpPr>
            <p:nvPr/>
          </p:nvSpPr>
          <p:spPr bwMode="auto">
            <a:xfrm>
              <a:off x="884"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69" name="Rectangle 272">
              <a:extLst>
                <a:ext uri="{FF2B5EF4-FFF2-40B4-BE49-F238E27FC236}">
                  <a16:creationId xmlns:a16="http://schemas.microsoft.com/office/drawing/2014/main" id="{8D5FDD9C-9ADC-3741-8F17-2A82FDE763B4}"/>
                </a:ext>
              </a:extLst>
            </p:cNvPr>
            <p:cNvSpPr>
              <a:spLocks noChangeArrowheads="1"/>
            </p:cNvSpPr>
            <p:nvPr/>
          </p:nvSpPr>
          <p:spPr bwMode="auto">
            <a:xfrm>
              <a:off x="1020"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0" name="Rectangle 273">
              <a:extLst>
                <a:ext uri="{FF2B5EF4-FFF2-40B4-BE49-F238E27FC236}">
                  <a16:creationId xmlns:a16="http://schemas.microsoft.com/office/drawing/2014/main" id="{C0BC2460-CE30-ED4E-9490-5957C3F8F8CB}"/>
                </a:ext>
              </a:extLst>
            </p:cNvPr>
            <p:cNvSpPr>
              <a:spLocks noChangeArrowheads="1"/>
            </p:cNvSpPr>
            <p:nvPr/>
          </p:nvSpPr>
          <p:spPr bwMode="auto">
            <a:xfrm>
              <a:off x="1157"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1" name="Rectangle 274">
              <a:extLst>
                <a:ext uri="{FF2B5EF4-FFF2-40B4-BE49-F238E27FC236}">
                  <a16:creationId xmlns:a16="http://schemas.microsoft.com/office/drawing/2014/main" id="{A9C15D77-90BB-3144-A1B8-323894CC7C04}"/>
                </a:ext>
              </a:extLst>
            </p:cNvPr>
            <p:cNvSpPr>
              <a:spLocks noChangeArrowheads="1"/>
            </p:cNvSpPr>
            <p:nvPr/>
          </p:nvSpPr>
          <p:spPr bwMode="auto">
            <a:xfrm>
              <a:off x="1293"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2" name="Rectangle 275">
              <a:extLst>
                <a:ext uri="{FF2B5EF4-FFF2-40B4-BE49-F238E27FC236}">
                  <a16:creationId xmlns:a16="http://schemas.microsoft.com/office/drawing/2014/main" id="{69B33CB5-89A3-3D48-B4E3-87900963E087}"/>
                </a:ext>
              </a:extLst>
            </p:cNvPr>
            <p:cNvSpPr>
              <a:spLocks noChangeArrowheads="1"/>
            </p:cNvSpPr>
            <p:nvPr/>
          </p:nvSpPr>
          <p:spPr bwMode="auto">
            <a:xfrm>
              <a:off x="1429"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3" name="Rectangle 276">
              <a:extLst>
                <a:ext uri="{FF2B5EF4-FFF2-40B4-BE49-F238E27FC236}">
                  <a16:creationId xmlns:a16="http://schemas.microsoft.com/office/drawing/2014/main" id="{9E1C2317-F258-1A4C-9171-931BF19F2072}"/>
                </a:ext>
              </a:extLst>
            </p:cNvPr>
            <p:cNvSpPr>
              <a:spLocks noChangeArrowheads="1"/>
            </p:cNvSpPr>
            <p:nvPr/>
          </p:nvSpPr>
          <p:spPr bwMode="auto">
            <a:xfrm>
              <a:off x="1565"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4" name="Rectangle 277">
              <a:extLst>
                <a:ext uri="{FF2B5EF4-FFF2-40B4-BE49-F238E27FC236}">
                  <a16:creationId xmlns:a16="http://schemas.microsoft.com/office/drawing/2014/main" id="{6801206C-FBF8-4640-AB64-C668A71D141C}"/>
                </a:ext>
              </a:extLst>
            </p:cNvPr>
            <p:cNvSpPr>
              <a:spLocks noChangeArrowheads="1"/>
            </p:cNvSpPr>
            <p:nvPr/>
          </p:nvSpPr>
          <p:spPr bwMode="auto">
            <a:xfrm>
              <a:off x="1701" y="3339"/>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5" name="Rectangle 278">
              <a:extLst>
                <a:ext uri="{FF2B5EF4-FFF2-40B4-BE49-F238E27FC236}">
                  <a16:creationId xmlns:a16="http://schemas.microsoft.com/office/drawing/2014/main" id="{4AD0C85A-2D7C-964D-B894-FE9D71E4DCB9}"/>
                </a:ext>
              </a:extLst>
            </p:cNvPr>
            <p:cNvSpPr>
              <a:spLocks noChangeArrowheads="1"/>
            </p:cNvSpPr>
            <p:nvPr/>
          </p:nvSpPr>
          <p:spPr bwMode="auto">
            <a:xfrm>
              <a:off x="1837"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6" name="Rectangle 279">
              <a:extLst>
                <a:ext uri="{FF2B5EF4-FFF2-40B4-BE49-F238E27FC236}">
                  <a16:creationId xmlns:a16="http://schemas.microsoft.com/office/drawing/2014/main" id="{C850AF0D-7BC2-3246-A79A-6D8847258F5F}"/>
                </a:ext>
              </a:extLst>
            </p:cNvPr>
            <p:cNvSpPr>
              <a:spLocks noChangeArrowheads="1"/>
            </p:cNvSpPr>
            <p:nvPr/>
          </p:nvSpPr>
          <p:spPr bwMode="auto">
            <a:xfrm>
              <a:off x="1973"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7" name="Rectangle 280">
              <a:extLst>
                <a:ext uri="{FF2B5EF4-FFF2-40B4-BE49-F238E27FC236}">
                  <a16:creationId xmlns:a16="http://schemas.microsoft.com/office/drawing/2014/main" id="{5F1339C9-AC8A-9B4B-A41C-7CD6F32609D8}"/>
                </a:ext>
              </a:extLst>
            </p:cNvPr>
            <p:cNvSpPr>
              <a:spLocks noChangeArrowheads="1"/>
            </p:cNvSpPr>
            <p:nvPr/>
          </p:nvSpPr>
          <p:spPr bwMode="auto">
            <a:xfrm>
              <a:off x="2109"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8" name="Rectangle 281">
              <a:extLst>
                <a:ext uri="{FF2B5EF4-FFF2-40B4-BE49-F238E27FC236}">
                  <a16:creationId xmlns:a16="http://schemas.microsoft.com/office/drawing/2014/main" id="{6FCD0FE6-0A38-4D44-8725-077FAD86E4B6}"/>
                </a:ext>
              </a:extLst>
            </p:cNvPr>
            <p:cNvSpPr>
              <a:spLocks noChangeArrowheads="1"/>
            </p:cNvSpPr>
            <p:nvPr/>
          </p:nvSpPr>
          <p:spPr bwMode="auto">
            <a:xfrm>
              <a:off x="2245"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79" name="Rectangle 282">
              <a:extLst>
                <a:ext uri="{FF2B5EF4-FFF2-40B4-BE49-F238E27FC236}">
                  <a16:creationId xmlns:a16="http://schemas.microsoft.com/office/drawing/2014/main" id="{DA8D63D6-FE4C-BE45-997E-A2D7671BE77F}"/>
                </a:ext>
              </a:extLst>
            </p:cNvPr>
            <p:cNvSpPr>
              <a:spLocks noChangeArrowheads="1"/>
            </p:cNvSpPr>
            <p:nvPr/>
          </p:nvSpPr>
          <p:spPr bwMode="auto">
            <a:xfrm>
              <a:off x="2381" y="333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0" name="Rectangle 283">
              <a:extLst>
                <a:ext uri="{FF2B5EF4-FFF2-40B4-BE49-F238E27FC236}">
                  <a16:creationId xmlns:a16="http://schemas.microsoft.com/office/drawing/2014/main" id="{55DD8264-EDAA-BA4B-A299-808E8505891D}"/>
                </a:ext>
              </a:extLst>
            </p:cNvPr>
            <p:cNvSpPr>
              <a:spLocks noChangeArrowheads="1"/>
            </p:cNvSpPr>
            <p:nvPr/>
          </p:nvSpPr>
          <p:spPr bwMode="auto">
            <a:xfrm>
              <a:off x="476" y="361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881" name="Rectangle 284">
              <a:extLst>
                <a:ext uri="{FF2B5EF4-FFF2-40B4-BE49-F238E27FC236}">
                  <a16:creationId xmlns:a16="http://schemas.microsoft.com/office/drawing/2014/main" id="{DBA538BA-61D6-8844-916F-9283435D69DB}"/>
                </a:ext>
              </a:extLst>
            </p:cNvPr>
            <p:cNvSpPr>
              <a:spLocks noChangeArrowheads="1"/>
            </p:cNvSpPr>
            <p:nvPr/>
          </p:nvSpPr>
          <p:spPr bwMode="auto">
            <a:xfrm>
              <a:off x="612"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2" name="Rectangle 285">
              <a:extLst>
                <a:ext uri="{FF2B5EF4-FFF2-40B4-BE49-F238E27FC236}">
                  <a16:creationId xmlns:a16="http://schemas.microsoft.com/office/drawing/2014/main" id="{293A8863-132F-E142-AE37-578B7F20CF09}"/>
                </a:ext>
              </a:extLst>
            </p:cNvPr>
            <p:cNvSpPr>
              <a:spLocks noChangeArrowheads="1"/>
            </p:cNvSpPr>
            <p:nvPr/>
          </p:nvSpPr>
          <p:spPr bwMode="auto">
            <a:xfrm>
              <a:off x="748"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3" name="Rectangle 286">
              <a:extLst>
                <a:ext uri="{FF2B5EF4-FFF2-40B4-BE49-F238E27FC236}">
                  <a16:creationId xmlns:a16="http://schemas.microsoft.com/office/drawing/2014/main" id="{636470F0-D090-EC4C-AA83-26DDF30C604E}"/>
                </a:ext>
              </a:extLst>
            </p:cNvPr>
            <p:cNvSpPr>
              <a:spLocks noChangeArrowheads="1"/>
            </p:cNvSpPr>
            <p:nvPr/>
          </p:nvSpPr>
          <p:spPr bwMode="auto">
            <a:xfrm>
              <a:off x="884"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4" name="Rectangle 287">
              <a:extLst>
                <a:ext uri="{FF2B5EF4-FFF2-40B4-BE49-F238E27FC236}">
                  <a16:creationId xmlns:a16="http://schemas.microsoft.com/office/drawing/2014/main" id="{DF30E23F-7FA1-F741-85D9-C1A9F384242F}"/>
                </a:ext>
              </a:extLst>
            </p:cNvPr>
            <p:cNvSpPr>
              <a:spLocks noChangeArrowheads="1"/>
            </p:cNvSpPr>
            <p:nvPr/>
          </p:nvSpPr>
          <p:spPr bwMode="auto">
            <a:xfrm>
              <a:off x="1020"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5" name="Rectangle 288">
              <a:extLst>
                <a:ext uri="{FF2B5EF4-FFF2-40B4-BE49-F238E27FC236}">
                  <a16:creationId xmlns:a16="http://schemas.microsoft.com/office/drawing/2014/main" id="{BB6CD648-A5B8-9F47-8AD6-FEB9E307AF30}"/>
                </a:ext>
              </a:extLst>
            </p:cNvPr>
            <p:cNvSpPr>
              <a:spLocks noChangeArrowheads="1"/>
            </p:cNvSpPr>
            <p:nvPr/>
          </p:nvSpPr>
          <p:spPr bwMode="auto">
            <a:xfrm>
              <a:off x="115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6" name="Rectangle 289">
              <a:extLst>
                <a:ext uri="{FF2B5EF4-FFF2-40B4-BE49-F238E27FC236}">
                  <a16:creationId xmlns:a16="http://schemas.microsoft.com/office/drawing/2014/main" id="{752648AF-F75A-9B42-B560-196DDCB6D157}"/>
                </a:ext>
              </a:extLst>
            </p:cNvPr>
            <p:cNvSpPr>
              <a:spLocks noChangeArrowheads="1"/>
            </p:cNvSpPr>
            <p:nvPr/>
          </p:nvSpPr>
          <p:spPr bwMode="auto">
            <a:xfrm>
              <a:off x="129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7" name="Rectangle 290">
              <a:extLst>
                <a:ext uri="{FF2B5EF4-FFF2-40B4-BE49-F238E27FC236}">
                  <a16:creationId xmlns:a16="http://schemas.microsoft.com/office/drawing/2014/main" id="{429CF826-7C57-CF44-9000-A5050CBCC4D7}"/>
                </a:ext>
              </a:extLst>
            </p:cNvPr>
            <p:cNvSpPr>
              <a:spLocks noChangeArrowheads="1"/>
            </p:cNvSpPr>
            <p:nvPr/>
          </p:nvSpPr>
          <p:spPr bwMode="auto">
            <a:xfrm>
              <a:off x="1429"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8" name="Rectangle 291">
              <a:extLst>
                <a:ext uri="{FF2B5EF4-FFF2-40B4-BE49-F238E27FC236}">
                  <a16:creationId xmlns:a16="http://schemas.microsoft.com/office/drawing/2014/main" id="{1EE010B2-E242-9049-BC43-CAAEA3FC7668}"/>
                </a:ext>
              </a:extLst>
            </p:cNvPr>
            <p:cNvSpPr>
              <a:spLocks noChangeArrowheads="1"/>
            </p:cNvSpPr>
            <p:nvPr/>
          </p:nvSpPr>
          <p:spPr bwMode="auto">
            <a:xfrm>
              <a:off x="156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89" name="Rectangle 292">
              <a:extLst>
                <a:ext uri="{FF2B5EF4-FFF2-40B4-BE49-F238E27FC236}">
                  <a16:creationId xmlns:a16="http://schemas.microsoft.com/office/drawing/2014/main" id="{33BC4296-9699-2742-8F2D-22C1F35BE317}"/>
                </a:ext>
              </a:extLst>
            </p:cNvPr>
            <p:cNvSpPr>
              <a:spLocks noChangeArrowheads="1"/>
            </p:cNvSpPr>
            <p:nvPr/>
          </p:nvSpPr>
          <p:spPr bwMode="auto">
            <a:xfrm>
              <a:off x="1701"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0" name="Rectangle 293">
              <a:extLst>
                <a:ext uri="{FF2B5EF4-FFF2-40B4-BE49-F238E27FC236}">
                  <a16:creationId xmlns:a16="http://schemas.microsoft.com/office/drawing/2014/main" id="{F27C96A1-F527-B44D-B6F4-7B333C540198}"/>
                </a:ext>
              </a:extLst>
            </p:cNvPr>
            <p:cNvSpPr>
              <a:spLocks noChangeArrowheads="1"/>
            </p:cNvSpPr>
            <p:nvPr/>
          </p:nvSpPr>
          <p:spPr bwMode="auto">
            <a:xfrm>
              <a:off x="1837"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1" name="Rectangle 294">
              <a:extLst>
                <a:ext uri="{FF2B5EF4-FFF2-40B4-BE49-F238E27FC236}">
                  <a16:creationId xmlns:a16="http://schemas.microsoft.com/office/drawing/2014/main" id="{4088CBE5-108A-BD40-9858-94F6B7D53382}"/>
                </a:ext>
              </a:extLst>
            </p:cNvPr>
            <p:cNvSpPr>
              <a:spLocks noChangeArrowheads="1"/>
            </p:cNvSpPr>
            <p:nvPr/>
          </p:nvSpPr>
          <p:spPr bwMode="auto">
            <a:xfrm>
              <a:off x="1973"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2" name="Rectangle 295">
              <a:extLst>
                <a:ext uri="{FF2B5EF4-FFF2-40B4-BE49-F238E27FC236}">
                  <a16:creationId xmlns:a16="http://schemas.microsoft.com/office/drawing/2014/main" id="{9380E0FD-38BC-304F-B5EE-43FCF04553E5}"/>
                </a:ext>
              </a:extLst>
            </p:cNvPr>
            <p:cNvSpPr>
              <a:spLocks noChangeArrowheads="1"/>
            </p:cNvSpPr>
            <p:nvPr/>
          </p:nvSpPr>
          <p:spPr bwMode="auto">
            <a:xfrm>
              <a:off x="2109" y="3475"/>
              <a:ext cx="136" cy="136"/>
            </a:xfrm>
            <a:prstGeom prst="rect">
              <a:avLst/>
            </a:prstGeom>
            <a:solidFill>
              <a:schemeClr val="tx1"/>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3" name="Rectangle 296">
              <a:extLst>
                <a:ext uri="{FF2B5EF4-FFF2-40B4-BE49-F238E27FC236}">
                  <a16:creationId xmlns:a16="http://schemas.microsoft.com/office/drawing/2014/main" id="{E64C3506-7385-4F4E-AC78-063BAA6950DD}"/>
                </a:ext>
              </a:extLst>
            </p:cNvPr>
            <p:cNvSpPr>
              <a:spLocks noChangeArrowheads="1"/>
            </p:cNvSpPr>
            <p:nvPr/>
          </p:nvSpPr>
          <p:spPr bwMode="auto">
            <a:xfrm>
              <a:off x="2245" y="3475"/>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4" name="Rectangle 297">
              <a:extLst>
                <a:ext uri="{FF2B5EF4-FFF2-40B4-BE49-F238E27FC236}">
                  <a16:creationId xmlns:a16="http://schemas.microsoft.com/office/drawing/2014/main" id="{F81E2410-CC6D-2649-AFF7-89A48445AFAB}"/>
                </a:ext>
              </a:extLst>
            </p:cNvPr>
            <p:cNvSpPr>
              <a:spLocks noChangeArrowheads="1"/>
            </p:cNvSpPr>
            <p:nvPr/>
          </p:nvSpPr>
          <p:spPr bwMode="auto">
            <a:xfrm>
              <a:off x="2381" y="347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5" name="Rectangle 298">
              <a:extLst>
                <a:ext uri="{FF2B5EF4-FFF2-40B4-BE49-F238E27FC236}">
                  <a16:creationId xmlns:a16="http://schemas.microsoft.com/office/drawing/2014/main" id="{5F73D6D4-5C6D-2B4F-9C55-D7759E9DDED2}"/>
                </a:ext>
              </a:extLst>
            </p:cNvPr>
            <p:cNvSpPr>
              <a:spLocks noChangeArrowheads="1"/>
            </p:cNvSpPr>
            <p:nvPr/>
          </p:nvSpPr>
          <p:spPr bwMode="auto">
            <a:xfrm>
              <a:off x="476" y="374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896" name="Rectangle 299">
              <a:extLst>
                <a:ext uri="{FF2B5EF4-FFF2-40B4-BE49-F238E27FC236}">
                  <a16:creationId xmlns:a16="http://schemas.microsoft.com/office/drawing/2014/main" id="{0CDFF624-B31B-674C-B7BD-003838A1E8BC}"/>
                </a:ext>
              </a:extLst>
            </p:cNvPr>
            <p:cNvSpPr>
              <a:spLocks noChangeArrowheads="1"/>
            </p:cNvSpPr>
            <p:nvPr/>
          </p:nvSpPr>
          <p:spPr bwMode="auto">
            <a:xfrm>
              <a:off x="612"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7" name="Rectangle 300">
              <a:extLst>
                <a:ext uri="{FF2B5EF4-FFF2-40B4-BE49-F238E27FC236}">
                  <a16:creationId xmlns:a16="http://schemas.microsoft.com/office/drawing/2014/main" id="{9974C154-A39A-FD4E-AFD5-3A6A046D2136}"/>
                </a:ext>
              </a:extLst>
            </p:cNvPr>
            <p:cNvSpPr>
              <a:spLocks noChangeArrowheads="1"/>
            </p:cNvSpPr>
            <p:nvPr/>
          </p:nvSpPr>
          <p:spPr bwMode="auto">
            <a:xfrm>
              <a:off x="748"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8" name="Rectangle 301">
              <a:extLst>
                <a:ext uri="{FF2B5EF4-FFF2-40B4-BE49-F238E27FC236}">
                  <a16:creationId xmlns:a16="http://schemas.microsoft.com/office/drawing/2014/main" id="{E1C4F6A4-2CAF-4A45-BBA0-522547CADAF7}"/>
                </a:ext>
              </a:extLst>
            </p:cNvPr>
            <p:cNvSpPr>
              <a:spLocks noChangeArrowheads="1"/>
            </p:cNvSpPr>
            <p:nvPr/>
          </p:nvSpPr>
          <p:spPr bwMode="auto">
            <a:xfrm>
              <a:off x="884"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899" name="Rectangle 302">
              <a:extLst>
                <a:ext uri="{FF2B5EF4-FFF2-40B4-BE49-F238E27FC236}">
                  <a16:creationId xmlns:a16="http://schemas.microsoft.com/office/drawing/2014/main" id="{FE013121-E9B3-B347-B34B-8EFDE32A1FF2}"/>
                </a:ext>
              </a:extLst>
            </p:cNvPr>
            <p:cNvSpPr>
              <a:spLocks noChangeArrowheads="1"/>
            </p:cNvSpPr>
            <p:nvPr/>
          </p:nvSpPr>
          <p:spPr bwMode="auto">
            <a:xfrm>
              <a:off x="1020"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0" name="Rectangle 303">
              <a:extLst>
                <a:ext uri="{FF2B5EF4-FFF2-40B4-BE49-F238E27FC236}">
                  <a16:creationId xmlns:a16="http://schemas.microsoft.com/office/drawing/2014/main" id="{90854D92-B0DA-CF4A-A214-4BE3EA8A0475}"/>
                </a:ext>
              </a:extLst>
            </p:cNvPr>
            <p:cNvSpPr>
              <a:spLocks noChangeArrowheads="1"/>
            </p:cNvSpPr>
            <p:nvPr/>
          </p:nvSpPr>
          <p:spPr bwMode="auto">
            <a:xfrm>
              <a:off x="115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1" name="Rectangle 304">
              <a:extLst>
                <a:ext uri="{FF2B5EF4-FFF2-40B4-BE49-F238E27FC236}">
                  <a16:creationId xmlns:a16="http://schemas.microsoft.com/office/drawing/2014/main" id="{9F7DBF1B-B3E1-E749-8348-35BD16310E1E}"/>
                </a:ext>
              </a:extLst>
            </p:cNvPr>
            <p:cNvSpPr>
              <a:spLocks noChangeArrowheads="1"/>
            </p:cNvSpPr>
            <p:nvPr/>
          </p:nvSpPr>
          <p:spPr bwMode="auto">
            <a:xfrm>
              <a:off x="129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2" name="Rectangle 305">
              <a:extLst>
                <a:ext uri="{FF2B5EF4-FFF2-40B4-BE49-F238E27FC236}">
                  <a16:creationId xmlns:a16="http://schemas.microsoft.com/office/drawing/2014/main" id="{19C19464-01D5-194D-AF52-55312733F6C8}"/>
                </a:ext>
              </a:extLst>
            </p:cNvPr>
            <p:cNvSpPr>
              <a:spLocks noChangeArrowheads="1"/>
            </p:cNvSpPr>
            <p:nvPr/>
          </p:nvSpPr>
          <p:spPr bwMode="auto">
            <a:xfrm>
              <a:off x="142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3" name="Rectangle 306">
              <a:extLst>
                <a:ext uri="{FF2B5EF4-FFF2-40B4-BE49-F238E27FC236}">
                  <a16:creationId xmlns:a16="http://schemas.microsoft.com/office/drawing/2014/main" id="{2703B17A-3D72-DE4F-B02F-AD969E4887D0}"/>
                </a:ext>
              </a:extLst>
            </p:cNvPr>
            <p:cNvSpPr>
              <a:spLocks noChangeArrowheads="1"/>
            </p:cNvSpPr>
            <p:nvPr/>
          </p:nvSpPr>
          <p:spPr bwMode="auto">
            <a:xfrm>
              <a:off x="1565"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4" name="Rectangle 307">
              <a:extLst>
                <a:ext uri="{FF2B5EF4-FFF2-40B4-BE49-F238E27FC236}">
                  <a16:creationId xmlns:a16="http://schemas.microsoft.com/office/drawing/2014/main" id="{B21AAACC-E1D8-9E48-9328-F881EFB3E25A}"/>
                </a:ext>
              </a:extLst>
            </p:cNvPr>
            <p:cNvSpPr>
              <a:spLocks noChangeArrowheads="1"/>
            </p:cNvSpPr>
            <p:nvPr/>
          </p:nvSpPr>
          <p:spPr bwMode="auto">
            <a:xfrm>
              <a:off x="1701"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5" name="Rectangle 308">
              <a:extLst>
                <a:ext uri="{FF2B5EF4-FFF2-40B4-BE49-F238E27FC236}">
                  <a16:creationId xmlns:a16="http://schemas.microsoft.com/office/drawing/2014/main" id="{9D907B4B-6C94-5F40-8C79-6620902CE482}"/>
                </a:ext>
              </a:extLst>
            </p:cNvPr>
            <p:cNvSpPr>
              <a:spLocks noChangeArrowheads="1"/>
            </p:cNvSpPr>
            <p:nvPr/>
          </p:nvSpPr>
          <p:spPr bwMode="auto">
            <a:xfrm>
              <a:off x="1837"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6" name="Rectangle 309">
              <a:extLst>
                <a:ext uri="{FF2B5EF4-FFF2-40B4-BE49-F238E27FC236}">
                  <a16:creationId xmlns:a16="http://schemas.microsoft.com/office/drawing/2014/main" id="{07F4A4D1-CF30-FB40-8147-68A63EC571C0}"/>
                </a:ext>
              </a:extLst>
            </p:cNvPr>
            <p:cNvSpPr>
              <a:spLocks noChangeArrowheads="1"/>
            </p:cNvSpPr>
            <p:nvPr/>
          </p:nvSpPr>
          <p:spPr bwMode="auto">
            <a:xfrm>
              <a:off x="1973"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7" name="Rectangle 310">
              <a:extLst>
                <a:ext uri="{FF2B5EF4-FFF2-40B4-BE49-F238E27FC236}">
                  <a16:creationId xmlns:a16="http://schemas.microsoft.com/office/drawing/2014/main" id="{EA64FA3F-06F5-C943-8FB0-A0D6713B6F35}"/>
                </a:ext>
              </a:extLst>
            </p:cNvPr>
            <p:cNvSpPr>
              <a:spLocks noChangeArrowheads="1"/>
            </p:cNvSpPr>
            <p:nvPr/>
          </p:nvSpPr>
          <p:spPr bwMode="auto">
            <a:xfrm>
              <a:off x="2109" y="3611"/>
              <a:ext cx="136" cy="136"/>
            </a:xfrm>
            <a:prstGeom prst="rect">
              <a:avLst/>
            </a:prstGeom>
            <a:solidFill>
              <a:schemeClr val="tx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8" name="Rectangle 311">
              <a:extLst>
                <a:ext uri="{FF2B5EF4-FFF2-40B4-BE49-F238E27FC236}">
                  <a16:creationId xmlns:a16="http://schemas.microsoft.com/office/drawing/2014/main" id="{36FF40D0-5C6F-1249-BCE3-E4FC7B795B07}"/>
                </a:ext>
              </a:extLst>
            </p:cNvPr>
            <p:cNvSpPr>
              <a:spLocks noChangeArrowheads="1"/>
            </p:cNvSpPr>
            <p:nvPr/>
          </p:nvSpPr>
          <p:spPr bwMode="auto">
            <a:xfrm>
              <a:off x="2245"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09" name="Rectangle 312">
              <a:extLst>
                <a:ext uri="{FF2B5EF4-FFF2-40B4-BE49-F238E27FC236}">
                  <a16:creationId xmlns:a16="http://schemas.microsoft.com/office/drawing/2014/main" id="{D6CA76B2-122B-F14B-A9DF-643D2BA05D2F}"/>
                </a:ext>
              </a:extLst>
            </p:cNvPr>
            <p:cNvSpPr>
              <a:spLocks noChangeArrowheads="1"/>
            </p:cNvSpPr>
            <p:nvPr/>
          </p:nvSpPr>
          <p:spPr bwMode="auto">
            <a:xfrm>
              <a:off x="2381" y="361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0" name="Rectangle 313">
              <a:extLst>
                <a:ext uri="{FF2B5EF4-FFF2-40B4-BE49-F238E27FC236}">
                  <a16:creationId xmlns:a16="http://schemas.microsoft.com/office/drawing/2014/main" id="{5474A45C-5E5A-E744-853D-2764601AD2D9}"/>
                </a:ext>
              </a:extLst>
            </p:cNvPr>
            <p:cNvSpPr>
              <a:spLocks noChangeArrowheads="1"/>
            </p:cNvSpPr>
            <p:nvPr/>
          </p:nvSpPr>
          <p:spPr bwMode="auto">
            <a:xfrm>
              <a:off x="612"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1" name="Rectangle 314">
              <a:extLst>
                <a:ext uri="{FF2B5EF4-FFF2-40B4-BE49-F238E27FC236}">
                  <a16:creationId xmlns:a16="http://schemas.microsoft.com/office/drawing/2014/main" id="{1F683E0C-5C9C-4F4E-9450-65079D195F6D}"/>
                </a:ext>
              </a:extLst>
            </p:cNvPr>
            <p:cNvSpPr>
              <a:spLocks noChangeArrowheads="1"/>
            </p:cNvSpPr>
            <p:nvPr/>
          </p:nvSpPr>
          <p:spPr bwMode="auto">
            <a:xfrm>
              <a:off x="748"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2" name="Rectangle 315">
              <a:extLst>
                <a:ext uri="{FF2B5EF4-FFF2-40B4-BE49-F238E27FC236}">
                  <a16:creationId xmlns:a16="http://schemas.microsoft.com/office/drawing/2014/main" id="{4FEFF3F9-9A3F-FF4B-A882-D9A20F6EECD9}"/>
                </a:ext>
              </a:extLst>
            </p:cNvPr>
            <p:cNvSpPr>
              <a:spLocks noChangeArrowheads="1"/>
            </p:cNvSpPr>
            <p:nvPr/>
          </p:nvSpPr>
          <p:spPr bwMode="auto">
            <a:xfrm>
              <a:off x="884"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3" name="Rectangle 316">
              <a:extLst>
                <a:ext uri="{FF2B5EF4-FFF2-40B4-BE49-F238E27FC236}">
                  <a16:creationId xmlns:a16="http://schemas.microsoft.com/office/drawing/2014/main" id="{BE75E52B-A4FF-E249-9484-CBC5AC3A3B8B}"/>
                </a:ext>
              </a:extLst>
            </p:cNvPr>
            <p:cNvSpPr>
              <a:spLocks noChangeArrowheads="1"/>
            </p:cNvSpPr>
            <p:nvPr/>
          </p:nvSpPr>
          <p:spPr bwMode="auto">
            <a:xfrm>
              <a:off x="1020"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4" name="Rectangle 317">
              <a:extLst>
                <a:ext uri="{FF2B5EF4-FFF2-40B4-BE49-F238E27FC236}">
                  <a16:creationId xmlns:a16="http://schemas.microsoft.com/office/drawing/2014/main" id="{764A6ED8-6FB0-0246-B5A8-D793C4B1C6B9}"/>
                </a:ext>
              </a:extLst>
            </p:cNvPr>
            <p:cNvSpPr>
              <a:spLocks noChangeArrowheads="1"/>
            </p:cNvSpPr>
            <p:nvPr/>
          </p:nvSpPr>
          <p:spPr bwMode="auto">
            <a:xfrm>
              <a:off x="115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5" name="Rectangle 318">
              <a:extLst>
                <a:ext uri="{FF2B5EF4-FFF2-40B4-BE49-F238E27FC236}">
                  <a16:creationId xmlns:a16="http://schemas.microsoft.com/office/drawing/2014/main" id="{1A417CD8-9959-DF46-8051-CC3BFF0E1FEB}"/>
                </a:ext>
              </a:extLst>
            </p:cNvPr>
            <p:cNvSpPr>
              <a:spLocks noChangeArrowheads="1"/>
            </p:cNvSpPr>
            <p:nvPr/>
          </p:nvSpPr>
          <p:spPr bwMode="auto">
            <a:xfrm>
              <a:off x="129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6" name="Rectangle 319">
              <a:extLst>
                <a:ext uri="{FF2B5EF4-FFF2-40B4-BE49-F238E27FC236}">
                  <a16:creationId xmlns:a16="http://schemas.microsoft.com/office/drawing/2014/main" id="{D3A61858-BF39-7945-9088-32CA130EBE2A}"/>
                </a:ext>
              </a:extLst>
            </p:cNvPr>
            <p:cNvSpPr>
              <a:spLocks noChangeArrowheads="1"/>
            </p:cNvSpPr>
            <p:nvPr/>
          </p:nvSpPr>
          <p:spPr bwMode="auto">
            <a:xfrm>
              <a:off x="142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7" name="Rectangle 320">
              <a:extLst>
                <a:ext uri="{FF2B5EF4-FFF2-40B4-BE49-F238E27FC236}">
                  <a16:creationId xmlns:a16="http://schemas.microsoft.com/office/drawing/2014/main" id="{E74AAF29-4584-C842-9F99-EAA8EDD9F0F7}"/>
                </a:ext>
              </a:extLst>
            </p:cNvPr>
            <p:cNvSpPr>
              <a:spLocks noChangeArrowheads="1"/>
            </p:cNvSpPr>
            <p:nvPr/>
          </p:nvSpPr>
          <p:spPr bwMode="auto">
            <a:xfrm>
              <a:off x="156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8" name="Rectangle 321">
              <a:extLst>
                <a:ext uri="{FF2B5EF4-FFF2-40B4-BE49-F238E27FC236}">
                  <a16:creationId xmlns:a16="http://schemas.microsoft.com/office/drawing/2014/main" id="{E4DC322E-C45A-BF47-915D-5690CB9BA0CB}"/>
                </a:ext>
              </a:extLst>
            </p:cNvPr>
            <p:cNvSpPr>
              <a:spLocks noChangeArrowheads="1"/>
            </p:cNvSpPr>
            <p:nvPr/>
          </p:nvSpPr>
          <p:spPr bwMode="auto">
            <a:xfrm>
              <a:off x="170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19" name="Rectangle 322">
              <a:extLst>
                <a:ext uri="{FF2B5EF4-FFF2-40B4-BE49-F238E27FC236}">
                  <a16:creationId xmlns:a16="http://schemas.microsoft.com/office/drawing/2014/main" id="{466A48C8-1E80-4A48-93CB-D37743C08222}"/>
                </a:ext>
              </a:extLst>
            </p:cNvPr>
            <p:cNvSpPr>
              <a:spLocks noChangeArrowheads="1"/>
            </p:cNvSpPr>
            <p:nvPr/>
          </p:nvSpPr>
          <p:spPr bwMode="auto">
            <a:xfrm>
              <a:off x="1837"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0" name="Rectangle 323">
              <a:extLst>
                <a:ext uri="{FF2B5EF4-FFF2-40B4-BE49-F238E27FC236}">
                  <a16:creationId xmlns:a16="http://schemas.microsoft.com/office/drawing/2014/main" id="{EF187618-7DBE-9943-9BB8-C492CCF7B39F}"/>
                </a:ext>
              </a:extLst>
            </p:cNvPr>
            <p:cNvSpPr>
              <a:spLocks noChangeArrowheads="1"/>
            </p:cNvSpPr>
            <p:nvPr/>
          </p:nvSpPr>
          <p:spPr bwMode="auto">
            <a:xfrm>
              <a:off x="1973"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1" name="Rectangle 324">
              <a:extLst>
                <a:ext uri="{FF2B5EF4-FFF2-40B4-BE49-F238E27FC236}">
                  <a16:creationId xmlns:a16="http://schemas.microsoft.com/office/drawing/2014/main" id="{35EF25A7-546A-9F48-838C-4A3696520FDC}"/>
                </a:ext>
              </a:extLst>
            </p:cNvPr>
            <p:cNvSpPr>
              <a:spLocks noChangeArrowheads="1"/>
            </p:cNvSpPr>
            <p:nvPr/>
          </p:nvSpPr>
          <p:spPr bwMode="auto">
            <a:xfrm>
              <a:off x="2109"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2" name="Rectangle 325">
              <a:extLst>
                <a:ext uri="{FF2B5EF4-FFF2-40B4-BE49-F238E27FC236}">
                  <a16:creationId xmlns:a16="http://schemas.microsoft.com/office/drawing/2014/main" id="{DF21491D-A1B1-5644-A029-851679E7B326}"/>
                </a:ext>
              </a:extLst>
            </p:cNvPr>
            <p:cNvSpPr>
              <a:spLocks noChangeArrowheads="1"/>
            </p:cNvSpPr>
            <p:nvPr/>
          </p:nvSpPr>
          <p:spPr bwMode="auto">
            <a:xfrm>
              <a:off x="2245"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3" name="Rectangle 326">
              <a:extLst>
                <a:ext uri="{FF2B5EF4-FFF2-40B4-BE49-F238E27FC236}">
                  <a16:creationId xmlns:a16="http://schemas.microsoft.com/office/drawing/2014/main" id="{37BD7A9B-56A9-D544-9E47-8DEA8B3FA5F4}"/>
                </a:ext>
              </a:extLst>
            </p:cNvPr>
            <p:cNvSpPr>
              <a:spLocks noChangeArrowheads="1"/>
            </p:cNvSpPr>
            <p:nvPr/>
          </p:nvSpPr>
          <p:spPr bwMode="auto">
            <a:xfrm>
              <a:off x="2381" y="374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924" name="Rectangle 327">
              <a:extLst>
                <a:ext uri="{FF2B5EF4-FFF2-40B4-BE49-F238E27FC236}">
                  <a16:creationId xmlns:a16="http://schemas.microsoft.com/office/drawing/2014/main" id="{FF96F9C9-4C46-AA4C-A214-40A88DFA2331}"/>
                </a:ext>
              </a:extLst>
            </p:cNvPr>
            <p:cNvSpPr>
              <a:spLocks noChangeArrowheads="1"/>
            </p:cNvSpPr>
            <p:nvPr/>
          </p:nvSpPr>
          <p:spPr bwMode="auto">
            <a:xfrm>
              <a:off x="612"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925" name="Rectangle 328">
              <a:extLst>
                <a:ext uri="{FF2B5EF4-FFF2-40B4-BE49-F238E27FC236}">
                  <a16:creationId xmlns:a16="http://schemas.microsoft.com/office/drawing/2014/main" id="{20660522-189C-2145-8DD1-0B64301D4D52}"/>
                </a:ext>
              </a:extLst>
            </p:cNvPr>
            <p:cNvSpPr>
              <a:spLocks noChangeArrowheads="1"/>
            </p:cNvSpPr>
            <p:nvPr/>
          </p:nvSpPr>
          <p:spPr bwMode="auto">
            <a:xfrm>
              <a:off x="748"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926" name="Rectangle 329">
              <a:extLst>
                <a:ext uri="{FF2B5EF4-FFF2-40B4-BE49-F238E27FC236}">
                  <a16:creationId xmlns:a16="http://schemas.microsoft.com/office/drawing/2014/main" id="{74B5425C-BF46-C544-8BDB-E5CC4740894C}"/>
                </a:ext>
              </a:extLst>
            </p:cNvPr>
            <p:cNvSpPr>
              <a:spLocks noChangeArrowheads="1"/>
            </p:cNvSpPr>
            <p:nvPr/>
          </p:nvSpPr>
          <p:spPr bwMode="auto">
            <a:xfrm>
              <a:off x="884"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927" name="Rectangle 330">
              <a:extLst>
                <a:ext uri="{FF2B5EF4-FFF2-40B4-BE49-F238E27FC236}">
                  <a16:creationId xmlns:a16="http://schemas.microsoft.com/office/drawing/2014/main" id="{3324F0B5-4754-A840-892F-053156BA0706}"/>
                </a:ext>
              </a:extLst>
            </p:cNvPr>
            <p:cNvSpPr>
              <a:spLocks noChangeArrowheads="1"/>
            </p:cNvSpPr>
            <p:nvPr/>
          </p:nvSpPr>
          <p:spPr bwMode="auto">
            <a:xfrm>
              <a:off x="1020"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928" name="Rectangle 331">
              <a:extLst>
                <a:ext uri="{FF2B5EF4-FFF2-40B4-BE49-F238E27FC236}">
                  <a16:creationId xmlns:a16="http://schemas.microsoft.com/office/drawing/2014/main" id="{9C37ECB9-0DA4-864C-A385-6096293F1E62}"/>
                </a:ext>
              </a:extLst>
            </p:cNvPr>
            <p:cNvSpPr>
              <a:spLocks noChangeArrowheads="1"/>
            </p:cNvSpPr>
            <p:nvPr/>
          </p:nvSpPr>
          <p:spPr bwMode="auto">
            <a:xfrm>
              <a:off x="1156"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4</a:t>
              </a:r>
            </a:p>
          </p:txBody>
        </p:sp>
        <p:sp>
          <p:nvSpPr>
            <p:cNvPr id="25929" name="Rectangle 332">
              <a:extLst>
                <a:ext uri="{FF2B5EF4-FFF2-40B4-BE49-F238E27FC236}">
                  <a16:creationId xmlns:a16="http://schemas.microsoft.com/office/drawing/2014/main" id="{FC34E34A-5070-4746-8787-5FD5CF1CDA57}"/>
                </a:ext>
              </a:extLst>
            </p:cNvPr>
            <p:cNvSpPr>
              <a:spLocks noChangeArrowheads="1"/>
            </p:cNvSpPr>
            <p:nvPr/>
          </p:nvSpPr>
          <p:spPr bwMode="auto">
            <a:xfrm>
              <a:off x="129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5</a:t>
              </a:r>
            </a:p>
          </p:txBody>
        </p:sp>
        <p:sp>
          <p:nvSpPr>
            <p:cNvPr id="25930" name="Rectangle 333">
              <a:extLst>
                <a:ext uri="{FF2B5EF4-FFF2-40B4-BE49-F238E27FC236}">
                  <a16:creationId xmlns:a16="http://schemas.microsoft.com/office/drawing/2014/main" id="{969EEF38-220F-4B4A-BDF8-4F6679FFD994}"/>
                </a:ext>
              </a:extLst>
            </p:cNvPr>
            <p:cNvSpPr>
              <a:spLocks noChangeArrowheads="1"/>
            </p:cNvSpPr>
            <p:nvPr/>
          </p:nvSpPr>
          <p:spPr bwMode="auto">
            <a:xfrm>
              <a:off x="142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6</a:t>
              </a:r>
            </a:p>
          </p:txBody>
        </p:sp>
        <p:sp>
          <p:nvSpPr>
            <p:cNvPr id="25931" name="Rectangle 334">
              <a:extLst>
                <a:ext uri="{FF2B5EF4-FFF2-40B4-BE49-F238E27FC236}">
                  <a16:creationId xmlns:a16="http://schemas.microsoft.com/office/drawing/2014/main" id="{1EF2ED88-DC5F-8748-B7DD-306CBA9A64A6}"/>
                </a:ext>
              </a:extLst>
            </p:cNvPr>
            <p:cNvSpPr>
              <a:spLocks noChangeArrowheads="1"/>
            </p:cNvSpPr>
            <p:nvPr/>
          </p:nvSpPr>
          <p:spPr bwMode="auto">
            <a:xfrm>
              <a:off x="156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7</a:t>
              </a:r>
            </a:p>
          </p:txBody>
        </p:sp>
        <p:sp>
          <p:nvSpPr>
            <p:cNvPr id="25932" name="Rectangle 335">
              <a:extLst>
                <a:ext uri="{FF2B5EF4-FFF2-40B4-BE49-F238E27FC236}">
                  <a16:creationId xmlns:a16="http://schemas.microsoft.com/office/drawing/2014/main" id="{3AA0134B-2910-5943-B9D4-E5CC1F41EB90}"/>
                </a:ext>
              </a:extLst>
            </p:cNvPr>
            <p:cNvSpPr>
              <a:spLocks noChangeArrowheads="1"/>
            </p:cNvSpPr>
            <p:nvPr/>
          </p:nvSpPr>
          <p:spPr bwMode="auto">
            <a:xfrm>
              <a:off x="170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8</a:t>
              </a:r>
            </a:p>
          </p:txBody>
        </p:sp>
        <p:sp>
          <p:nvSpPr>
            <p:cNvPr id="25933" name="Rectangle 336">
              <a:extLst>
                <a:ext uri="{FF2B5EF4-FFF2-40B4-BE49-F238E27FC236}">
                  <a16:creationId xmlns:a16="http://schemas.microsoft.com/office/drawing/2014/main" id="{FA49A897-19C2-D34F-956C-8490EB218AA8}"/>
                </a:ext>
              </a:extLst>
            </p:cNvPr>
            <p:cNvSpPr>
              <a:spLocks noChangeArrowheads="1"/>
            </p:cNvSpPr>
            <p:nvPr/>
          </p:nvSpPr>
          <p:spPr bwMode="auto">
            <a:xfrm>
              <a:off x="1837"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9</a:t>
              </a:r>
            </a:p>
          </p:txBody>
        </p:sp>
        <p:sp>
          <p:nvSpPr>
            <p:cNvPr id="25934" name="Rectangle 337">
              <a:extLst>
                <a:ext uri="{FF2B5EF4-FFF2-40B4-BE49-F238E27FC236}">
                  <a16:creationId xmlns:a16="http://schemas.microsoft.com/office/drawing/2014/main" id="{E6AC4635-6967-2B40-87D5-DCE4C8786BE4}"/>
                </a:ext>
              </a:extLst>
            </p:cNvPr>
            <p:cNvSpPr>
              <a:spLocks noChangeArrowheads="1"/>
            </p:cNvSpPr>
            <p:nvPr/>
          </p:nvSpPr>
          <p:spPr bwMode="auto">
            <a:xfrm>
              <a:off x="1973"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10</a:t>
              </a:r>
            </a:p>
          </p:txBody>
        </p:sp>
        <p:sp>
          <p:nvSpPr>
            <p:cNvPr id="25935" name="Rectangle 338">
              <a:extLst>
                <a:ext uri="{FF2B5EF4-FFF2-40B4-BE49-F238E27FC236}">
                  <a16:creationId xmlns:a16="http://schemas.microsoft.com/office/drawing/2014/main" id="{083739BD-F6CF-E145-B0B0-43E602662072}"/>
                </a:ext>
              </a:extLst>
            </p:cNvPr>
            <p:cNvSpPr>
              <a:spLocks noChangeArrowheads="1"/>
            </p:cNvSpPr>
            <p:nvPr/>
          </p:nvSpPr>
          <p:spPr bwMode="auto">
            <a:xfrm>
              <a:off x="2109"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11</a:t>
              </a:r>
            </a:p>
          </p:txBody>
        </p:sp>
        <p:sp>
          <p:nvSpPr>
            <p:cNvPr id="25936" name="Rectangle 339">
              <a:extLst>
                <a:ext uri="{FF2B5EF4-FFF2-40B4-BE49-F238E27FC236}">
                  <a16:creationId xmlns:a16="http://schemas.microsoft.com/office/drawing/2014/main" id="{075D9AC2-53DF-4746-B529-D01E0E2E13A6}"/>
                </a:ext>
              </a:extLst>
            </p:cNvPr>
            <p:cNvSpPr>
              <a:spLocks noChangeArrowheads="1"/>
            </p:cNvSpPr>
            <p:nvPr/>
          </p:nvSpPr>
          <p:spPr bwMode="auto">
            <a:xfrm>
              <a:off x="2245"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12</a:t>
              </a:r>
            </a:p>
          </p:txBody>
        </p:sp>
        <p:sp>
          <p:nvSpPr>
            <p:cNvPr id="25937" name="Rectangle 340">
              <a:extLst>
                <a:ext uri="{FF2B5EF4-FFF2-40B4-BE49-F238E27FC236}">
                  <a16:creationId xmlns:a16="http://schemas.microsoft.com/office/drawing/2014/main" id="{F5DE3AB3-FD80-6E40-9537-9A0D2F6BD1B0}"/>
                </a:ext>
              </a:extLst>
            </p:cNvPr>
            <p:cNvSpPr>
              <a:spLocks noChangeArrowheads="1"/>
            </p:cNvSpPr>
            <p:nvPr/>
          </p:nvSpPr>
          <p:spPr bwMode="auto">
            <a:xfrm>
              <a:off x="2381" y="238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13</a:t>
              </a:r>
            </a:p>
          </p:txBody>
        </p:sp>
        <p:sp>
          <p:nvSpPr>
            <p:cNvPr id="25938" name="Rectangle 341">
              <a:extLst>
                <a:ext uri="{FF2B5EF4-FFF2-40B4-BE49-F238E27FC236}">
                  <a16:creationId xmlns:a16="http://schemas.microsoft.com/office/drawing/2014/main" id="{B67CEF74-EA9B-DA42-ACFE-86735FF03C66}"/>
                </a:ext>
              </a:extLst>
            </p:cNvPr>
            <p:cNvSpPr>
              <a:spLocks noChangeArrowheads="1"/>
            </p:cNvSpPr>
            <p:nvPr/>
          </p:nvSpPr>
          <p:spPr bwMode="auto">
            <a:xfrm>
              <a:off x="476" y="252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grpSp>
        <p:nvGrpSpPr>
          <p:cNvPr id="6" name="Group 352">
            <a:extLst>
              <a:ext uri="{FF2B5EF4-FFF2-40B4-BE49-F238E27FC236}">
                <a16:creationId xmlns:a16="http://schemas.microsoft.com/office/drawing/2014/main" id="{D10FD5CF-867D-C040-A71F-D9ABCACF28E6}"/>
              </a:ext>
            </a:extLst>
          </p:cNvPr>
          <p:cNvGrpSpPr>
            <a:grpSpLocks/>
          </p:cNvGrpSpPr>
          <p:nvPr/>
        </p:nvGrpSpPr>
        <p:grpSpPr bwMode="auto">
          <a:xfrm>
            <a:off x="7173914" y="4148139"/>
            <a:ext cx="2738437" cy="1944687"/>
            <a:chOff x="3470" y="2432"/>
            <a:chExt cx="1725" cy="1225"/>
          </a:xfrm>
        </p:grpSpPr>
        <p:sp>
          <p:nvSpPr>
            <p:cNvPr id="25773" name="Rectangle 351">
              <a:extLst>
                <a:ext uri="{FF2B5EF4-FFF2-40B4-BE49-F238E27FC236}">
                  <a16:creationId xmlns:a16="http://schemas.microsoft.com/office/drawing/2014/main" id="{08EB2678-77A1-0E4E-97D2-26223DAAF5B1}"/>
                </a:ext>
              </a:extLst>
            </p:cNvPr>
            <p:cNvSpPr>
              <a:spLocks noChangeArrowheads="1"/>
            </p:cNvSpPr>
            <p:nvPr/>
          </p:nvSpPr>
          <p:spPr bwMode="auto">
            <a:xfrm>
              <a:off x="3470" y="2432"/>
              <a:ext cx="1542" cy="122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5774" name="Rectangle 342">
              <a:extLst>
                <a:ext uri="{FF2B5EF4-FFF2-40B4-BE49-F238E27FC236}">
                  <a16:creationId xmlns:a16="http://schemas.microsoft.com/office/drawing/2014/main" id="{61BE8531-7449-AA41-B98F-ECDDF8FB9C8D}"/>
                </a:ext>
              </a:extLst>
            </p:cNvPr>
            <p:cNvSpPr>
              <a:spLocks noChangeArrowheads="1"/>
            </p:cNvSpPr>
            <p:nvPr/>
          </p:nvSpPr>
          <p:spPr bwMode="auto">
            <a:xfrm>
              <a:off x="3515" y="2478"/>
              <a:ext cx="168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drawLine(0,3,0,11)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drawRectangle(1,3,5,9)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drawLine(1,12,2,12)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drawLine(3,10,3,11)</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drawLine(6,4,6,9)</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drawLine(7,0,7,12)</a:t>
              </a:r>
            </a:p>
            <a:p>
              <a:pPr eaLnBrk="0" fontAlgn="base" hangingPunct="0">
                <a:spcBef>
                  <a:spcPct val="0"/>
                </a:spcBef>
                <a:spcAft>
                  <a:spcPct val="0"/>
                </a:spcAft>
                <a:buClr>
                  <a:srgbClr val="006600"/>
                </a:buClr>
                <a:buSzPct val="85000"/>
              </a:pPr>
              <a:r>
                <a:rPr lang="en-US" altLang="en-CN" sz="1600">
                  <a:solidFill>
                    <a:srgbClr val="000000"/>
                  </a:solidFill>
                  <a:cs typeface="Arial" panose="020B0604020202020204" pitchFamily="34" charset="0"/>
                </a:rPr>
                <a:t>drawLine(8,1,8,12)</a:t>
              </a:r>
            </a:p>
            <a:p>
              <a:pPr eaLnBrk="0" fontAlgn="base" hangingPunct="0">
                <a:spcBef>
                  <a:spcPct val="0"/>
                </a:spcBef>
                <a:spcAft>
                  <a:spcPct val="0"/>
                </a:spcAft>
                <a:buClr>
                  <a:srgbClr val="006600"/>
                </a:buClr>
                <a:buSzPct val="85000"/>
              </a:pPr>
              <a:endParaRPr lang="en-US" altLang="en-CN" sz="1600">
                <a:solidFill>
                  <a:srgbClr val="000000"/>
                </a:solidFill>
                <a:cs typeface="Arial" panose="020B0604020202020204" pitchFamily="34" charset="0"/>
              </a:endParaRPr>
            </a:p>
          </p:txBody>
        </p:sp>
      </p:grpSp>
      <p:sp>
        <p:nvSpPr>
          <p:cNvPr id="531802" name="Rectangle 346">
            <a:extLst>
              <a:ext uri="{FF2B5EF4-FFF2-40B4-BE49-F238E27FC236}">
                <a16:creationId xmlns:a16="http://schemas.microsoft.com/office/drawing/2014/main" id="{FF8E5A2B-FFE8-4542-8789-757B6E3F8A93}"/>
              </a:ext>
            </a:extLst>
          </p:cNvPr>
          <p:cNvSpPr>
            <a:spLocks noChangeArrowheads="1"/>
          </p:cNvSpPr>
          <p:nvPr/>
        </p:nvSpPr>
        <p:spPr bwMode="auto">
          <a:xfrm>
            <a:off x="8472488" y="908050"/>
            <a:ext cx="2195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cs typeface="Arial" panose="020B0604020202020204" pitchFamily="34" charset="0"/>
              </a:rPr>
              <a:t>(Primitive operation)</a:t>
            </a:r>
          </a:p>
        </p:txBody>
      </p:sp>
      <p:grpSp>
        <p:nvGrpSpPr>
          <p:cNvPr id="7" name="Group 356">
            <a:extLst>
              <a:ext uri="{FF2B5EF4-FFF2-40B4-BE49-F238E27FC236}">
                <a16:creationId xmlns:a16="http://schemas.microsoft.com/office/drawing/2014/main" id="{F57112AF-C5C4-FF41-9FC0-8A011A90E60F}"/>
              </a:ext>
            </a:extLst>
          </p:cNvPr>
          <p:cNvGrpSpPr>
            <a:grpSpLocks/>
          </p:cNvGrpSpPr>
          <p:nvPr/>
        </p:nvGrpSpPr>
        <p:grpSpPr bwMode="auto">
          <a:xfrm>
            <a:off x="6383338" y="2854325"/>
            <a:ext cx="3816350" cy="503238"/>
            <a:chOff x="3061" y="1798"/>
            <a:chExt cx="2404" cy="317"/>
          </a:xfrm>
        </p:grpSpPr>
        <p:sp>
          <p:nvSpPr>
            <p:cNvPr id="25771" name="Rectangle 343">
              <a:extLst>
                <a:ext uri="{FF2B5EF4-FFF2-40B4-BE49-F238E27FC236}">
                  <a16:creationId xmlns:a16="http://schemas.microsoft.com/office/drawing/2014/main" id="{97A9C7C9-32A7-E148-BF8E-638B488B0653}"/>
                </a:ext>
              </a:extLst>
            </p:cNvPr>
            <p:cNvSpPr>
              <a:spLocks noChangeArrowheads="1"/>
            </p:cNvSpPr>
            <p:nvPr/>
          </p:nvSpPr>
          <p:spPr bwMode="auto">
            <a:xfrm>
              <a:off x="3515" y="1827"/>
              <a:ext cx="19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drawTriangle(x1,y1,x2,y2,x3,y3)</a:t>
              </a:r>
            </a:p>
          </p:txBody>
        </p:sp>
        <p:sp>
          <p:nvSpPr>
            <p:cNvPr id="25772" name="AutoShape 347">
              <a:extLst>
                <a:ext uri="{FF2B5EF4-FFF2-40B4-BE49-F238E27FC236}">
                  <a16:creationId xmlns:a16="http://schemas.microsoft.com/office/drawing/2014/main" id="{FC6636B6-05FD-CD4A-9B3A-9E13BA4041EF}"/>
                </a:ext>
              </a:extLst>
            </p:cNvPr>
            <p:cNvSpPr>
              <a:spLocks noChangeArrowheads="1"/>
            </p:cNvSpPr>
            <p:nvPr/>
          </p:nvSpPr>
          <p:spPr bwMode="auto">
            <a:xfrm>
              <a:off x="3061" y="1798"/>
              <a:ext cx="318" cy="226"/>
            </a:xfrm>
            <a:prstGeom prst="rtTriangle">
              <a:avLst/>
            </a:prstGeom>
            <a:solidFill>
              <a:schemeClr val="tx1"/>
            </a:solidFill>
            <a:ln w="63500" algn="ctr">
              <a:solidFill>
                <a:schemeClr val="tx1"/>
              </a:solidFill>
              <a:miter lim="800000"/>
              <a:headEnd/>
              <a:tailEnd/>
            </a:ln>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31804" name="Rectangle 348">
            <a:extLst>
              <a:ext uri="{FF2B5EF4-FFF2-40B4-BE49-F238E27FC236}">
                <a16:creationId xmlns:a16="http://schemas.microsoft.com/office/drawing/2014/main" id="{1F23233C-D127-4E4B-9035-2BF5561629B0}"/>
              </a:ext>
            </a:extLst>
          </p:cNvPr>
          <p:cNvSpPr>
            <a:spLocks noChangeArrowheads="1"/>
          </p:cNvSpPr>
          <p:nvPr/>
        </p:nvSpPr>
        <p:spPr bwMode="auto">
          <a:xfrm>
            <a:off x="7104064" y="3357563"/>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etc. </a:t>
            </a:r>
            <a:r>
              <a:rPr lang="en-US" altLang="en-CN" sz="1200">
                <a:solidFill>
                  <a:srgbClr val="000000"/>
                </a:solidFill>
                <a:cs typeface="Arial" panose="020B0604020202020204" pitchFamily="34" charset="0"/>
              </a:rPr>
              <a:t>(a few more similar operations)</a:t>
            </a:r>
          </a:p>
        </p:txBody>
      </p:sp>
      <p:grpSp>
        <p:nvGrpSpPr>
          <p:cNvPr id="8" name="Group 357">
            <a:extLst>
              <a:ext uri="{FF2B5EF4-FFF2-40B4-BE49-F238E27FC236}">
                <a16:creationId xmlns:a16="http://schemas.microsoft.com/office/drawing/2014/main" id="{CFC66D6D-2809-2C47-9EB5-3F1A90C495FC}"/>
              </a:ext>
            </a:extLst>
          </p:cNvPr>
          <p:cNvGrpSpPr>
            <a:grpSpLocks/>
          </p:cNvGrpSpPr>
          <p:nvPr/>
        </p:nvGrpSpPr>
        <p:grpSpPr bwMode="auto">
          <a:xfrm>
            <a:off x="2279650" y="909638"/>
            <a:ext cx="3240088" cy="2374900"/>
            <a:chOff x="476" y="573"/>
            <a:chExt cx="2041" cy="1496"/>
          </a:xfrm>
        </p:grpSpPr>
        <p:grpSp>
          <p:nvGrpSpPr>
            <p:cNvPr id="25615" name="Group 344">
              <a:extLst>
                <a:ext uri="{FF2B5EF4-FFF2-40B4-BE49-F238E27FC236}">
                  <a16:creationId xmlns:a16="http://schemas.microsoft.com/office/drawing/2014/main" id="{99B73343-F8C2-A14C-BBFC-6B7DAFBCC1E5}"/>
                </a:ext>
              </a:extLst>
            </p:cNvPr>
            <p:cNvGrpSpPr>
              <a:grpSpLocks/>
            </p:cNvGrpSpPr>
            <p:nvPr/>
          </p:nvGrpSpPr>
          <p:grpSpPr bwMode="auto">
            <a:xfrm>
              <a:off x="476" y="573"/>
              <a:ext cx="2041" cy="1496"/>
              <a:chOff x="476" y="572"/>
              <a:chExt cx="2041" cy="1496"/>
            </a:xfrm>
          </p:grpSpPr>
          <p:sp>
            <p:nvSpPr>
              <p:cNvPr id="25617" name="Rectangle 10">
                <a:extLst>
                  <a:ext uri="{FF2B5EF4-FFF2-40B4-BE49-F238E27FC236}">
                    <a16:creationId xmlns:a16="http://schemas.microsoft.com/office/drawing/2014/main" id="{A1DFD47D-714C-B540-961C-D8368F20CDCE}"/>
                  </a:ext>
                </a:extLst>
              </p:cNvPr>
              <p:cNvSpPr>
                <a:spLocks noChangeArrowheads="1"/>
              </p:cNvSpPr>
              <p:nvPr/>
            </p:nvSpPr>
            <p:spPr bwMode="auto">
              <a:xfrm>
                <a:off x="476" y="84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618" name="Rectangle 11">
                <a:extLst>
                  <a:ext uri="{FF2B5EF4-FFF2-40B4-BE49-F238E27FC236}">
                    <a16:creationId xmlns:a16="http://schemas.microsoft.com/office/drawing/2014/main" id="{E378ACA7-F7C8-394E-9B39-2860C334683A}"/>
                  </a:ext>
                </a:extLst>
              </p:cNvPr>
              <p:cNvSpPr>
                <a:spLocks noChangeArrowheads="1"/>
              </p:cNvSpPr>
              <p:nvPr/>
            </p:nvSpPr>
            <p:spPr bwMode="auto">
              <a:xfrm>
                <a:off x="61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19" name="Rectangle 12">
                <a:extLst>
                  <a:ext uri="{FF2B5EF4-FFF2-40B4-BE49-F238E27FC236}">
                    <a16:creationId xmlns:a16="http://schemas.microsoft.com/office/drawing/2014/main" id="{E12D4F8D-609D-114C-887E-49A517893DE5}"/>
                  </a:ext>
                </a:extLst>
              </p:cNvPr>
              <p:cNvSpPr>
                <a:spLocks noChangeArrowheads="1"/>
              </p:cNvSpPr>
              <p:nvPr/>
            </p:nvSpPr>
            <p:spPr bwMode="auto">
              <a:xfrm>
                <a:off x="748"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0" name="Rectangle 13">
                <a:extLst>
                  <a:ext uri="{FF2B5EF4-FFF2-40B4-BE49-F238E27FC236}">
                    <a16:creationId xmlns:a16="http://schemas.microsoft.com/office/drawing/2014/main" id="{21E00F8A-45A1-C642-80B2-4664DF5B3100}"/>
                  </a:ext>
                </a:extLst>
              </p:cNvPr>
              <p:cNvSpPr>
                <a:spLocks noChangeArrowheads="1"/>
              </p:cNvSpPr>
              <p:nvPr/>
            </p:nvSpPr>
            <p:spPr bwMode="auto">
              <a:xfrm>
                <a:off x="884"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1" name="Rectangle 14">
                <a:extLst>
                  <a:ext uri="{FF2B5EF4-FFF2-40B4-BE49-F238E27FC236}">
                    <a16:creationId xmlns:a16="http://schemas.microsoft.com/office/drawing/2014/main" id="{2626D3C4-F996-994B-A9A3-C43D8E59EFC7}"/>
                  </a:ext>
                </a:extLst>
              </p:cNvPr>
              <p:cNvSpPr>
                <a:spLocks noChangeArrowheads="1"/>
              </p:cNvSpPr>
              <p:nvPr/>
            </p:nvSpPr>
            <p:spPr bwMode="auto">
              <a:xfrm>
                <a:off x="1020"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2" name="Rectangle 15">
                <a:extLst>
                  <a:ext uri="{FF2B5EF4-FFF2-40B4-BE49-F238E27FC236}">
                    <a16:creationId xmlns:a16="http://schemas.microsoft.com/office/drawing/2014/main" id="{9AB27F48-5EB2-4A4E-BC26-CFF06CA7CB44}"/>
                  </a:ext>
                </a:extLst>
              </p:cNvPr>
              <p:cNvSpPr>
                <a:spLocks noChangeArrowheads="1"/>
              </p:cNvSpPr>
              <p:nvPr/>
            </p:nvSpPr>
            <p:spPr bwMode="auto">
              <a:xfrm>
                <a:off x="1157" y="708"/>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3" name="Rectangle 16">
                <a:extLst>
                  <a:ext uri="{FF2B5EF4-FFF2-40B4-BE49-F238E27FC236}">
                    <a16:creationId xmlns:a16="http://schemas.microsoft.com/office/drawing/2014/main" id="{60A1AC19-4BFD-9E4F-9C25-5B0FB58DF56A}"/>
                  </a:ext>
                </a:extLst>
              </p:cNvPr>
              <p:cNvSpPr>
                <a:spLocks noChangeArrowheads="1"/>
              </p:cNvSpPr>
              <p:nvPr/>
            </p:nvSpPr>
            <p:spPr bwMode="auto">
              <a:xfrm>
                <a:off x="1292"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4" name="Rectangle 17">
                <a:extLst>
                  <a:ext uri="{FF2B5EF4-FFF2-40B4-BE49-F238E27FC236}">
                    <a16:creationId xmlns:a16="http://schemas.microsoft.com/office/drawing/2014/main" id="{140B7C60-06CE-5E49-9A8D-2E6A42DE517F}"/>
                  </a:ext>
                </a:extLst>
              </p:cNvPr>
              <p:cNvSpPr>
                <a:spLocks noChangeArrowheads="1"/>
              </p:cNvSpPr>
              <p:nvPr/>
            </p:nvSpPr>
            <p:spPr bwMode="auto">
              <a:xfrm>
                <a:off x="142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5" name="Rectangle 18">
                <a:extLst>
                  <a:ext uri="{FF2B5EF4-FFF2-40B4-BE49-F238E27FC236}">
                    <a16:creationId xmlns:a16="http://schemas.microsoft.com/office/drawing/2014/main" id="{12BD29F1-613D-1B46-9348-72E625A5F121}"/>
                  </a:ext>
                </a:extLst>
              </p:cNvPr>
              <p:cNvSpPr>
                <a:spLocks noChangeArrowheads="1"/>
              </p:cNvSpPr>
              <p:nvPr/>
            </p:nvSpPr>
            <p:spPr bwMode="auto">
              <a:xfrm>
                <a:off x="156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6" name="Rectangle 19">
                <a:extLst>
                  <a:ext uri="{FF2B5EF4-FFF2-40B4-BE49-F238E27FC236}">
                    <a16:creationId xmlns:a16="http://schemas.microsoft.com/office/drawing/2014/main" id="{3120AA65-8AB5-FC49-9AB7-86277DC21C4F}"/>
                  </a:ext>
                </a:extLst>
              </p:cNvPr>
              <p:cNvSpPr>
                <a:spLocks noChangeArrowheads="1"/>
              </p:cNvSpPr>
              <p:nvPr/>
            </p:nvSpPr>
            <p:spPr bwMode="auto">
              <a:xfrm>
                <a:off x="170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7" name="Rectangle 20">
                <a:extLst>
                  <a:ext uri="{FF2B5EF4-FFF2-40B4-BE49-F238E27FC236}">
                    <a16:creationId xmlns:a16="http://schemas.microsoft.com/office/drawing/2014/main" id="{05B5A711-4569-3F42-A057-767CBF357FC7}"/>
                  </a:ext>
                </a:extLst>
              </p:cNvPr>
              <p:cNvSpPr>
                <a:spLocks noChangeArrowheads="1"/>
              </p:cNvSpPr>
              <p:nvPr/>
            </p:nvSpPr>
            <p:spPr bwMode="auto">
              <a:xfrm>
                <a:off x="1837"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8" name="Rectangle 21">
                <a:extLst>
                  <a:ext uri="{FF2B5EF4-FFF2-40B4-BE49-F238E27FC236}">
                    <a16:creationId xmlns:a16="http://schemas.microsoft.com/office/drawing/2014/main" id="{D9E778DB-1D6A-C14C-A6C1-77F69AF2F9EB}"/>
                  </a:ext>
                </a:extLst>
              </p:cNvPr>
              <p:cNvSpPr>
                <a:spLocks noChangeArrowheads="1"/>
              </p:cNvSpPr>
              <p:nvPr/>
            </p:nvSpPr>
            <p:spPr bwMode="auto">
              <a:xfrm>
                <a:off x="1973"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29" name="Rectangle 22">
                <a:extLst>
                  <a:ext uri="{FF2B5EF4-FFF2-40B4-BE49-F238E27FC236}">
                    <a16:creationId xmlns:a16="http://schemas.microsoft.com/office/drawing/2014/main" id="{0689AB26-E5D3-3748-9D64-3CC2B747F6BE}"/>
                  </a:ext>
                </a:extLst>
              </p:cNvPr>
              <p:cNvSpPr>
                <a:spLocks noChangeArrowheads="1"/>
              </p:cNvSpPr>
              <p:nvPr/>
            </p:nvSpPr>
            <p:spPr bwMode="auto">
              <a:xfrm>
                <a:off x="2109"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0" name="Rectangle 23">
                <a:extLst>
                  <a:ext uri="{FF2B5EF4-FFF2-40B4-BE49-F238E27FC236}">
                    <a16:creationId xmlns:a16="http://schemas.microsoft.com/office/drawing/2014/main" id="{DF3204C6-F5BA-D84A-B605-511DD3F09842}"/>
                  </a:ext>
                </a:extLst>
              </p:cNvPr>
              <p:cNvSpPr>
                <a:spLocks noChangeArrowheads="1"/>
              </p:cNvSpPr>
              <p:nvPr/>
            </p:nvSpPr>
            <p:spPr bwMode="auto">
              <a:xfrm>
                <a:off x="2245"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1" name="Rectangle 24">
                <a:extLst>
                  <a:ext uri="{FF2B5EF4-FFF2-40B4-BE49-F238E27FC236}">
                    <a16:creationId xmlns:a16="http://schemas.microsoft.com/office/drawing/2014/main" id="{1ACA3C5A-7AC3-BC43-8001-61EAEB91BC22}"/>
                  </a:ext>
                </a:extLst>
              </p:cNvPr>
              <p:cNvSpPr>
                <a:spLocks noChangeArrowheads="1"/>
              </p:cNvSpPr>
              <p:nvPr/>
            </p:nvSpPr>
            <p:spPr bwMode="auto">
              <a:xfrm>
                <a:off x="2381" y="70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2" name="Rectangle 25">
                <a:extLst>
                  <a:ext uri="{FF2B5EF4-FFF2-40B4-BE49-F238E27FC236}">
                    <a16:creationId xmlns:a16="http://schemas.microsoft.com/office/drawing/2014/main" id="{36304B43-5EAA-9248-A3AF-E6695F06684C}"/>
                  </a:ext>
                </a:extLst>
              </p:cNvPr>
              <p:cNvSpPr>
                <a:spLocks noChangeArrowheads="1"/>
              </p:cNvSpPr>
              <p:nvPr/>
            </p:nvSpPr>
            <p:spPr bwMode="auto">
              <a:xfrm>
                <a:off x="476" y="981"/>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633" name="Rectangle 26">
                <a:extLst>
                  <a:ext uri="{FF2B5EF4-FFF2-40B4-BE49-F238E27FC236}">
                    <a16:creationId xmlns:a16="http://schemas.microsoft.com/office/drawing/2014/main" id="{EE081A1D-D17F-7040-9222-A79B330A4F79}"/>
                  </a:ext>
                </a:extLst>
              </p:cNvPr>
              <p:cNvSpPr>
                <a:spLocks noChangeArrowheads="1"/>
              </p:cNvSpPr>
              <p:nvPr/>
            </p:nvSpPr>
            <p:spPr bwMode="auto">
              <a:xfrm>
                <a:off x="612"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4" name="Rectangle 27">
                <a:extLst>
                  <a:ext uri="{FF2B5EF4-FFF2-40B4-BE49-F238E27FC236}">
                    <a16:creationId xmlns:a16="http://schemas.microsoft.com/office/drawing/2014/main" id="{E9DC7CCF-C534-C646-9318-75FE2ECFFA48}"/>
                  </a:ext>
                </a:extLst>
              </p:cNvPr>
              <p:cNvSpPr>
                <a:spLocks noChangeArrowheads="1"/>
              </p:cNvSpPr>
              <p:nvPr/>
            </p:nvSpPr>
            <p:spPr bwMode="auto">
              <a:xfrm>
                <a:off x="748"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5" name="Rectangle 28">
                <a:extLst>
                  <a:ext uri="{FF2B5EF4-FFF2-40B4-BE49-F238E27FC236}">
                    <a16:creationId xmlns:a16="http://schemas.microsoft.com/office/drawing/2014/main" id="{54E37525-5C90-5A46-B434-3A01F8E2BECE}"/>
                  </a:ext>
                </a:extLst>
              </p:cNvPr>
              <p:cNvSpPr>
                <a:spLocks noChangeArrowheads="1"/>
              </p:cNvSpPr>
              <p:nvPr/>
            </p:nvSpPr>
            <p:spPr bwMode="auto">
              <a:xfrm>
                <a:off x="884"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6" name="Rectangle 29">
                <a:extLst>
                  <a:ext uri="{FF2B5EF4-FFF2-40B4-BE49-F238E27FC236}">
                    <a16:creationId xmlns:a16="http://schemas.microsoft.com/office/drawing/2014/main" id="{5AE8DC3D-C70F-064E-A26A-89D016F38774}"/>
                  </a:ext>
                </a:extLst>
              </p:cNvPr>
              <p:cNvSpPr>
                <a:spLocks noChangeArrowheads="1"/>
              </p:cNvSpPr>
              <p:nvPr/>
            </p:nvSpPr>
            <p:spPr bwMode="auto">
              <a:xfrm>
                <a:off x="1020"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7" name="Rectangle 30">
                <a:extLst>
                  <a:ext uri="{FF2B5EF4-FFF2-40B4-BE49-F238E27FC236}">
                    <a16:creationId xmlns:a16="http://schemas.microsoft.com/office/drawing/2014/main" id="{407523CF-B3FB-6541-8984-AAEC7EB43A65}"/>
                  </a:ext>
                </a:extLst>
              </p:cNvPr>
              <p:cNvSpPr>
                <a:spLocks noChangeArrowheads="1"/>
              </p:cNvSpPr>
              <p:nvPr/>
            </p:nvSpPr>
            <p:spPr bwMode="auto">
              <a:xfrm>
                <a:off x="115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8" name="Rectangle 31">
                <a:extLst>
                  <a:ext uri="{FF2B5EF4-FFF2-40B4-BE49-F238E27FC236}">
                    <a16:creationId xmlns:a16="http://schemas.microsoft.com/office/drawing/2014/main" id="{E94C134D-C3CB-C742-A73D-D342911FAFEB}"/>
                  </a:ext>
                </a:extLst>
              </p:cNvPr>
              <p:cNvSpPr>
                <a:spLocks noChangeArrowheads="1"/>
              </p:cNvSpPr>
              <p:nvPr/>
            </p:nvSpPr>
            <p:spPr bwMode="auto">
              <a:xfrm>
                <a:off x="129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39" name="Rectangle 32">
                <a:extLst>
                  <a:ext uri="{FF2B5EF4-FFF2-40B4-BE49-F238E27FC236}">
                    <a16:creationId xmlns:a16="http://schemas.microsoft.com/office/drawing/2014/main" id="{B78E8FA4-16E8-1147-8711-6AF7D8E17161}"/>
                  </a:ext>
                </a:extLst>
              </p:cNvPr>
              <p:cNvSpPr>
                <a:spLocks noChangeArrowheads="1"/>
              </p:cNvSpPr>
              <p:nvPr/>
            </p:nvSpPr>
            <p:spPr bwMode="auto">
              <a:xfrm>
                <a:off x="1429"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0" name="Rectangle 33">
                <a:extLst>
                  <a:ext uri="{FF2B5EF4-FFF2-40B4-BE49-F238E27FC236}">
                    <a16:creationId xmlns:a16="http://schemas.microsoft.com/office/drawing/2014/main" id="{2D6D79FD-AE2F-F54F-A4F0-CC98A5E4DF87}"/>
                  </a:ext>
                </a:extLst>
              </p:cNvPr>
              <p:cNvSpPr>
                <a:spLocks noChangeArrowheads="1"/>
              </p:cNvSpPr>
              <p:nvPr/>
            </p:nvSpPr>
            <p:spPr bwMode="auto">
              <a:xfrm>
                <a:off x="156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1" name="Rectangle 34">
                <a:extLst>
                  <a:ext uri="{FF2B5EF4-FFF2-40B4-BE49-F238E27FC236}">
                    <a16:creationId xmlns:a16="http://schemas.microsoft.com/office/drawing/2014/main" id="{0F7DCACB-25F1-544C-97B4-20B7094C457F}"/>
                  </a:ext>
                </a:extLst>
              </p:cNvPr>
              <p:cNvSpPr>
                <a:spLocks noChangeArrowheads="1"/>
              </p:cNvSpPr>
              <p:nvPr/>
            </p:nvSpPr>
            <p:spPr bwMode="auto">
              <a:xfrm>
                <a:off x="170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2" name="Rectangle 35">
                <a:extLst>
                  <a:ext uri="{FF2B5EF4-FFF2-40B4-BE49-F238E27FC236}">
                    <a16:creationId xmlns:a16="http://schemas.microsoft.com/office/drawing/2014/main" id="{5E2414CC-858E-EC43-95CA-9EBAA2B8B292}"/>
                  </a:ext>
                </a:extLst>
              </p:cNvPr>
              <p:cNvSpPr>
                <a:spLocks noChangeArrowheads="1"/>
              </p:cNvSpPr>
              <p:nvPr/>
            </p:nvSpPr>
            <p:spPr bwMode="auto">
              <a:xfrm>
                <a:off x="1837"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3" name="Rectangle 36">
                <a:extLst>
                  <a:ext uri="{FF2B5EF4-FFF2-40B4-BE49-F238E27FC236}">
                    <a16:creationId xmlns:a16="http://schemas.microsoft.com/office/drawing/2014/main" id="{31E09BC6-5531-A645-A27E-D6926A3E9D9B}"/>
                  </a:ext>
                </a:extLst>
              </p:cNvPr>
              <p:cNvSpPr>
                <a:spLocks noChangeArrowheads="1"/>
              </p:cNvSpPr>
              <p:nvPr/>
            </p:nvSpPr>
            <p:spPr bwMode="auto">
              <a:xfrm>
                <a:off x="1973"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4" name="Rectangle 37">
                <a:extLst>
                  <a:ext uri="{FF2B5EF4-FFF2-40B4-BE49-F238E27FC236}">
                    <a16:creationId xmlns:a16="http://schemas.microsoft.com/office/drawing/2014/main" id="{E13321E6-05A9-E34F-88B5-D2F973B6C8CB}"/>
                  </a:ext>
                </a:extLst>
              </p:cNvPr>
              <p:cNvSpPr>
                <a:spLocks noChangeArrowheads="1"/>
              </p:cNvSpPr>
              <p:nvPr/>
            </p:nvSpPr>
            <p:spPr bwMode="auto">
              <a:xfrm>
                <a:off x="2109" y="844"/>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5" name="Rectangle 38">
                <a:extLst>
                  <a:ext uri="{FF2B5EF4-FFF2-40B4-BE49-F238E27FC236}">
                    <a16:creationId xmlns:a16="http://schemas.microsoft.com/office/drawing/2014/main" id="{B3CA039A-7579-1642-A0F3-0089F4A68504}"/>
                  </a:ext>
                </a:extLst>
              </p:cNvPr>
              <p:cNvSpPr>
                <a:spLocks noChangeArrowheads="1"/>
              </p:cNvSpPr>
              <p:nvPr/>
            </p:nvSpPr>
            <p:spPr bwMode="auto">
              <a:xfrm>
                <a:off x="2245"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6" name="Rectangle 39">
                <a:extLst>
                  <a:ext uri="{FF2B5EF4-FFF2-40B4-BE49-F238E27FC236}">
                    <a16:creationId xmlns:a16="http://schemas.microsoft.com/office/drawing/2014/main" id="{55AC3057-8682-5046-925F-02525DD51231}"/>
                  </a:ext>
                </a:extLst>
              </p:cNvPr>
              <p:cNvSpPr>
                <a:spLocks noChangeArrowheads="1"/>
              </p:cNvSpPr>
              <p:nvPr/>
            </p:nvSpPr>
            <p:spPr bwMode="auto">
              <a:xfrm>
                <a:off x="2381" y="84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7" name="Rectangle 40">
                <a:extLst>
                  <a:ext uri="{FF2B5EF4-FFF2-40B4-BE49-F238E27FC236}">
                    <a16:creationId xmlns:a16="http://schemas.microsoft.com/office/drawing/2014/main" id="{36F6AC54-9F28-8A4D-A3CC-808FCE1209E1}"/>
                  </a:ext>
                </a:extLst>
              </p:cNvPr>
              <p:cNvSpPr>
                <a:spLocks noChangeArrowheads="1"/>
              </p:cNvSpPr>
              <p:nvPr/>
            </p:nvSpPr>
            <p:spPr bwMode="auto">
              <a:xfrm>
                <a:off x="476" y="1117"/>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648" name="Rectangle 41">
                <a:extLst>
                  <a:ext uri="{FF2B5EF4-FFF2-40B4-BE49-F238E27FC236}">
                    <a16:creationId xmlns:a16="http://schemas.microsoft.com/office/drawing/2014/main" id="{EC33A902-4780-024A-B530-0FBEFCE3A46F}"/>
                  </a:ext>
                </a:extLst>
              </p:cNvPr>
              <p:cNvSpPr>
                <a:spLocks noChangeArrowheads="1"/>
              </p:cNvSpPr>
              <p:nvPr/>
            </p:nvSpPr>
            <p:spPr bwMode="auto">
              <a:xfrm>
                <a:off x="612"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49" name="Rectangle 42">
                <a:extLst>
                  <a:ext uri="{FF2B5EF4-FFF2-40B4-BE49-F238E27FC236}">
                    <a16:creationId xmlns:a16="http://schemas.microsoft.com/office/drawing/2014/main" id="{8EFF2F34-5A55-E347-BCFF-FEC7595AAC07}"/>
                  </a:ext>
                </a:extLst>
              </p:cNvPr>
              <p:cNvSpPr>
                <a:spLocks noChangeArrowheads="1"/>
              </p:cNvSpPr>
              <p:nvPr/>
            </p:nvSpPr>
            <p:spPr bwMode="auto">
              <a:xfrm>
                <a:off x="748"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0" name="Rectangle 43">
                <a:extLst>
                  <a:ext uri="{FF2B5EF4-FFF2-40B4-BE49-F238E27FC236}">
                    <a16:creationId xmlns:a16="http://schemas.microsoft.com/office/drawing/2014/main" id="{07E77C8E-6510-7A4B-AD1C-026F2AEF9F62}"/>
                  </a:ext>
                </a:extLst>
              </p:cNvPr>
              <p:cNvSpPr>
                <a:spLocks noChangeArrowheads="1"/>
              </p:cNvSpPr>
              <p:nvPr/>
            </p:nvSpPr>
            <p:spPr bwMode="auto">
              <a:xfrm>
                <a:off x="884"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1" name="Rectangle 44">
                <a:extLst>
                  <a:ext uri="{FF2B5EF4-FFF2-40B4-BE49-F238E27FC236}">
                    <a16:creationId xmlns:a16="http://schemas.microsoft.com/office/drawing/2014/main" id="{E0346C60-D0E2-6445-B974-BB3BC97E35FC}"/>
                  </a:ext>
                </a:extLst>
              </p:cNvPr>
              <p:cNvSpPr>
                <a:spLocks noChangeArrowheads="1"/>
              </p:cNvSpPr>
              <p:nvPr/>
            </p:nvSpPr>
            <p:spPr bwMode="auto">
              <a:xfrm>
                <a:off x="1020"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2" name="Rectangle 45">
                <a:extLst>
                  <a:ext uri="{FF2B5EF4-FFF2-40B4-BE49-F238E27FC236}">
                    <a16:creationId xmlns:a16="http://schemas.microsoft.com/office/drawing/2014/main" id="{D0B65B60-C02D-7D42-AF25-48A07382A61A}"/>
                  </a:ext>
                </a:extLst>
              </p:cNvPr>
              <p:cNvSpPr>
                <a:spLocks noChangeArrowheads="1"/>
              </p:cNvSpPr>
              <p:nvPr/>
            </p:nvSpPr>
            <p:spPr bwMode="auto">
              <a:xfrm>
                <a:off x="115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3" name="Rectangle 46">
                <a:extLst>
                  <a:ext uri="{FF2B5EF4-FFF2-40B4-BE49-F238E27FC236}">
                    <a16:creationId xmlns:a16="http://schemas.microsoft.com/office/drawing/2014/main" id="{7406CE4E-50EB-FC40-91FA-5802002E77B3}"/>
                  </a:ext>
                </a:extLst>
              </p:cNvPr>
              <p:cNvSpPr>
                <a:spLocks noChangeArrowheads="1"/>
              </p:cNvSpPr>
              <p:nvPr/>
            </p:nvSpPr>
            <p:spPr bwMode="auto">
              <a:xfrm>
                <a:off x="129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4" name="Rectangle 47">
                <a:extLst>
                  <a:ext uri="{FF2B5EF4-FFF2-40B4-BE49-F238E27FC236}">
                    <a16:creationId xmlns:a16="http://schemas.microsoft.com/office/drawing/2014/main" id="{08184F60-D898-5B49-A77A-1998D1587333}"/>
                  </a:ext>
                </a:extLst>
              </p:cNvPr>
              <p:cNvSpPr>
                <a:spLocks noChangeArrowheads="1"/>
              </p:cNvSpPr>
              <p:nvPr/>
            </p:nvSpPr>
            <p:spPr bwMode="auto">
              <a:xfrm>
                <a:off x="1429"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5" name="Rectangle 48">
                <a:extLst>
                  <a:ext uri="{FF2B5EF4-FFF2-40B4-BE49-F238E27FC236}">
                    <a16:creationId xmlns:a16="http://schemas.microsoft.com/office/drawing/2014/main" id="{DFB73180-51E5-5B49-BF3B-F33BCBC90697}"/>
                  </a:ext>
                </a:extLst>
              </p:cNvPr>
              <p:cNvSpPr>
                <a:spLocks noChangeArrowheads="1"/>
              </p:cNvSpPr>
              <p:nvPr/>
            </p:nvSpPr>
            <p:spPr bwMode="auto">
              <a:xfrm>
                <a:off x="156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6" name="Rectangle 49">
                <a:extLst>
                  <a:ext uri="{FF2B5EF4-FFF2-40B4-BE49-F238E27FC236}">
                    <a16:creationId xmlns:a16="http://schemas.microsoft.com/office/drawing/2014/main" id="{E27B4208-AFB0-924F-AECD-738157312E4C}"/>
                  </a:ext>
                </a:extLst>
              </p:cNvPr>
              <p:cNvSpPr>
                <a:spLocks noChangeArrowheads="1"/>
              </p:cNvSpPr>
              <p:nvPr/>
            </p:nvSpPr>
            <p:spPr bwMode="auto">
              <a:xfrm>
                <a:off x="170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7" name="Rectangle 50">
                <a:extLst>
                  <a:ext uri="{FF2B5EF4-FFF2-40B4-BE49-F238E27FC236}">
                    <a16:creationId xmlns:a16="http://schemas.microsoft.com/office/drawing/2014/main" id="{A3B6A098-A146-3F41-AF36-894227738AF5}"/>
                  </a:ext>
                </a:extLst>
              </p:cNvPr>
              <p:cNvSpPr>
                <a:spLocks noChangeArrowheads="1"/>
              </p:cNvSpPr>
              <p:nvPr/>
            </p:nvSpPr>
            <p:spPr bwMode="auto">
              <a:xfrm>
                <a:off x="1837"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8" name="Rectangle 51">
                <a:extLst>
                  <a:ext uri="{FF2B5EF4-FFF2-40B4-BE49-F238E27FC236}">
                    <a16:creationId xmlns:a16="http://schemas.microsoft.com/office/drawing/2014/main" id="{E9BE2173-EBA0-904C-8FA7-E0C942B4419F}"/>
                  </a:ext>
                </a:extLst>
              </p:cNvPr>
              <p:cNvSpPr>
                <a:spLocks noChangeArrowheads="1"/>
              </p:cNvSpPr>
              <p:nvPr/>
            </p:nvSpPr>
            <p:spPr bwMode="auto">
              <a:xfrm>
                <a:off x="1973"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59" name="Rectangle 52">
                <a:extLst>
                  <a:ext uri="{FF2B5EF4-FFF2-40B4-BE49-F238E27FC236}">
                    <a16:creationId xmlns:a16="http://schemas.microsoft.com/office/drawing/2014/main" id="{3B9CE866-E574-ED4B-A24F-003B8363CC65}"/>
                  </a:ext>
                </a:extLst>
              </p:cNvPr>
              <p:cNvSpPr>
                <a:spLocks noChangeArrowheads="1"/>
              </p:cNvSpPr>
              <p:nvPr/>
            </p:nvSpPr>
            <p:spPr bwMode="auto">
              <a:xfrm>
                <a:off x="2109" y="98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0" name="Rectangle 53">
                <a:extLst>
                  <a:ext uri="{FF2B5EF4-FFF2-40B4-BE49-F238E27FC236}">
                    <a16:creationId xmlns:a16="http://schemas.microsoft.com/office/drawing/2014/main" id="{0746DF34-71FF-8B4D-80D6-C4A1D0F8FC9D}"/>
                  </a:ext>
                </a:extLst>
              </p:cNvPr>
              <p:cNvSpPr>
                <a:spLocks noChangeArrowheads="1"/>
              </p:cNvSpPr>
              <p:nvPr/>
            </p:nvSpPr>
            <p:spPr bwMode="auto">
              <a:xfrm>
                <a:off x="2245"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1" name="Rectangle 54">
                <a:extLst>
                  <a:ext uri="{FF2B5EF4-FFF2-40B4-BE49-F238E27FC236}">
                    <a16:creationId xmlns:a16="http://schemas.microsoft.com/office/drawing/2014/main" id="{5BB2122B-9BE4-4B4B-B68C-58DDFDE2FCC4}"/>
                  </a:ext>
                </a:extLst>
              </p:cNvPr>
              <p:cNvSpPr>
                <a:spLocks noChangeArrowheads="1"/>
              </p:cNvSpPr>
              <p:nvPr/>
            </p:nvSpPr>
            <p:spPr bwMode="auto">
              <a:xfrm>
                <a:off x="2381" y="98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2" name="Rectangle 55">
                <a:extLst>
                  <a:ext uri="{FF2B5EF4-FFF2-40B4-BE49-F238E27FC236}">
                    <a16:creationId xmlns:a16="http://schemas.microsoft.com/office/drawing/2014/main" id="{7D69ED4B-12AC-3C4A-8BB7-7DF43FB6DE2A}"/>
                  </a:ext>
                </a:extLst>
              </p:cNvPr>
              <p:cNvSpPr>
                <a:spLocks noChangeArrowheads="1"/>
              </p:cNvSpPr>
              <p:nvPr/>
            </p:nvSpPr>
            <p:spPr bwMode="auto">
              <a:xfrm>
                <a:off x="476" y="1253"/>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cs typeface="Arial" panose="020B0604020202020204" pitchFamily="34" charset="0"/>
                  </a:rPr>
                  <a:t>.</a:t>
                </a:r>
              </a:p>
            </p:txBody>
          </p:sp>
          <p:sp>
            <p:nvSpPr>
              <p:cNvPr id="25663" name="Rectangle 56">
                <a:extLst>
                  <a:ext uri="{FF2B5EF4-FFF2-40B4-BE49-F238E27FC236}">
                    <a16:creationId xmlns:a16="http://schemas.microsoft.com/office/drawing/2014/main" id="{05AF681E-59A6-1D4D-A56E-72F5AFB2175A}"/>
                  </a:ext>
                </a:extLst>
              </p:cNvPr>
              <p:cNvSpPr>
                <a:spLocks noChangeArrowheads="1"/>
              </p:cNvSpPr>
              <p:nvPr/>
            </p:nvSpPr>
            <p:spPr bwMode="auto">
              <a:xfrm>
                <a:off x="612"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4" name="Rectangle 57">
                <a:extLst>
                  <a:ext uri="{FF2B5EF4-FFF2-40B4-BE49-F238E27FC236}">
                    <a16:creationId xmlns:a16="http://schemas.microsoft.com/office/drawing/2014/main" id="{6C14FD07-8EB9-994C-9608-39CACAFA7DAB}"/>
                  </a:ext>
                </a:extLst>
              </p:cNvPr>
              <p:cNvSpPr>
                <a:spLocks noChangeArrowheads="1"/>
              </p:cNvSpPr>
              <p:nvPr/>
            </p:nvSpPr>
            <p:spPr bwMode="auto">
              <a:xfrm>
                <a:off x="748"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5" name="Rectangle 58">
                <a:extLst>
                  <a:ext uri="{FF2B5EF4-FFF2-40B4-BE49-F238E27FC236}">
                    <a16:creationId xmlns:a16="http://schemas.microsoft.com/office/drawing/2014/main" id="{1349511E-9039-C04C-9127-CBA5681B00F4}"/>
                  </a:ext>
                </a:extLst>
              </p:cNvPr>
              <p:cNvSpPr>
                <a:spLocks noChangeArrowheads="1"/>
              </p:cNvSpPr>
              <p:nvPr/>
            </p:nvSpPr>
            <p:spPr bwMode="auto">
              <a:xfrm>
                <a:off x="884"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6" name="Rectangle 59">
                <a:extLst>
                  <a:ext uri="{FF2B5EF4-FFF2-40B4-BE49-F238E27FC236}">
                    <a16:creationId xmlns:a16="http://schemas.microsoft.com/office/drawing/2014/main" id="{61CF4E11-72D4-0A43-B6CB-CF2B53A24BAA}"/>
                  </a:ext>
                </a:extLst>
              </p:cNvPr>
              <p:cNvSpPr>
                <a:spLocks noChangeArrowheads="1"/>
              </p:cNvSpPr>
              <p:nvPr/>
            </p:nvSpPr>
            <p:spPr bwMode="auto">
              <a:xfrm>
                <a:off x="1020"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7" name="Rectangle 60">
                <a:extLst>
                  <a:ext uri="{FF2B5EF4-FFF2-40B4-BE49-F238E27FC236}">
                    <a16:creationId xmlns:a16="http://schemas.microsoft.com/office/drawing/2014/main" id="{3A6FCE2D-4F24-9C43-8A51-5BDB8D3EBE34}"/>
                  </a:ext>
                </a:extLst>
              </p:cNvPr>
              <p:cNvSpPr>
                <a:spLocks noChangeArrowheads="1"/>
              </p:cNvSpPr>
              <p:nvPr/>
            </p:nvSpPr>
            <p:spPr bwMode="auto">
              <a:xfrm>
                <a:off x="115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8" name="Rectangle 61">
                <a:extLst>
                  <a:ext uri="{FF2B5EF4-FFF2-40B4-BE49-F238E27FC236}">
                    <a16:creationId xmlns:a16="http://schemas.microsoft.com/office/drawing/2014/main" id="{F33FFF18-88F0-FE48-A7AD-95E6C0694DDB}"/>
                  </a:ext>
                </a:extLst>
              </p:cNvPr>
              <p:cNvSpPr>
                <a:spLocks noChangeArrowheads="1"/>
              </p:cNvSpPr>
              <p:nvPr/>
            </p:nvSpPr>
            <p:spPr bwMode="auto">
              <a:xfrm>
                <a:off x="129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69" name="Rectangle 62">
                <a:extLst>
                  <a:ext uri="{FF2B5EF4-FFF2-40B4-BE49-F238E27FC236}">
                    <a16:creationId xmlns:a16="http://schemas.microsoft.com/office/drawing/2014/main" id="{C377DC6F-1D08-4E41-BE58-EC7D257D420C}"/>
                  </a:ext>
                </a:extLst>
              </p:cNvPr>
              <p:cNvSpPr>
                <a:spLocks noChangeArrowheads="1"/>
              </p:cNvSpPr>
              <p:nvPr/>
            </p:nvSpPr>
            <p:spPr bwMode="auto">
              <a:xfrm>
                <a:off x="142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0" name="Rectangle 63">
                <a:extLst>
                  <a:ext uri="{FF2B5EF4-FFF2-40B4-BE49-F238E27FC236}">
                    <a16:creationId xmlns:a16="http://schemas.microsoft.com/office/drawing/2014/main" id="{3AA566F1-A7DA-8046-B38F-70ED7C46273E}"/>
                  </a:ext>
                </a:extLst>
              </p:cNvPr>
              <p:cNvSpPr>
                <a:spLocks noChangeArrowheads="1"/>
              </p:cNvSpPr>
              <p:nvPr/>
            </p:nvSpPr>
            <p:spPr bwMode="auto">
              <a:xfrm>
                <a:off x="156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1" name="Rectangle 64">
                <a:extLst>
                  <a:ext uri="{FF2B5EF4-FFF2-40B4-BE49-F238E27FC236}">
                    <a16:creationId xmlns:a16="http://schemas.microsoft.com/office/drawing/2014/main" id="{4F448995-DCD4-774A-816B-EB97F0425ED4}"/>
                  </a:ext>
                </a:extLst>
              </p:cNvPr>
              <p:cNvSpPr>
                <a:spLocks noChangeArrowheads="1"/>
              </p:cNvSpPr>
              <p:nvPr/>
            </p:nvSpPr>
            <p:spPr bwMode="auto">
              <a:xfrm>
                <a:off x="170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2" name="Rectangle 65">
                <a:extLst>
                  <a:ext uri="{FF2B5EF4-FFF2-40B4-BE49-F238E27FC236}">
                    <a16:creationId xmlns:a16="http://schemas.microsoft.com/office/drawing/2014/main" id="{F03D83F2-019A-1744-99CB-9D61A4B449B2}"/>
                  </a:ext>
                </a:extLst>
              </p:cNvPr>
              <p:cNvSpPr>
                <a:spLocks noChangeArrowheads="1"/>
              </p:cNvSpPr>
              <p:nvPr/>
            </p:nvSpPr>
            <p:spPr bwMode="auto">
              <a:xfrm>
                <a:off x="1837"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3" name="Rectangle 66">
                <a:extLst>
                  <a:ext uri="{FF2B5EF4-FFF2-40B4-BE49-F238E27FC236}">
                    <a16:creationId xmlns:a16="http://schemas.microsoft.com/office/drawing/2014/main" id="{7F8923A9-A8FF-C84F-8BF2-10A948717DD8}"/>
                  </a:ext>
                </a:extLst>
              </p:cNvPr>
              <p:cNvSpPr>
                <a:spLocks noChangeArrowheads="1"/>
              </p:cNvSpPr>
              <p:nvPr/>
            </p:nvSpPr>
            <p:spPr bwMode="auto">
              <a:xfrm>
                <a:off x="1973"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4" name="Rectangle 67">
                <a:extLst>
                  <a:ext uri="{FF2B5EF4-FFF2-40B4-BE49-F238E27FC236}">
                    <a16:creationId xmlns:a16="http://schemas.microsoft.com/office/drawing/2014/main" id="{3984F3E8-CDAB-2E4E-A364-07D22D19B1E1}"/>
                  </a:ext>
                </a:extLst>
              </p:cNvPr>
              <p:cNvSpPr>
                <a:spLocks noChangeArrowheads="1"/>
              </p:cNvSpPr>
              <p:nvPr/>
            </p:nvSpPr>
            <p:spPr bwMode="auto">
              <a:xfrm>
                <a:off x="2109"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5" name="Rectangle 68">
                <a:extLst>
                  <a:ext uri="{FF2B5EF4-FFF2-40B4-BE49-F238E27FC236}">
                    <a16:creationId xmlns:a16="http://schemas.microsoft.com/office/drawing/2014/main" id="{DBF54CA1-D983-E34A-A443-10CAA96CD358}"/>
                  </a:ext>
                </a:extLst>
              </p:cNvPr>
              <p:cNvSpPr>
                <a:spLocks noChangeArrowheads="1"/>
              </p:cNvSpPr>
              <p:nvPr/>
            </p:nvSpPr>
            <p:spPr bwMode="auto">
              <a:xfrm>
                <a:off x="2245"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6" name="Rectangle 69">
                <a:extLst>
                  <a:ext uri="{FF2B5EF4-FFF2-40B4-BE49-F238E27FC236}">
                    <a16:creationId xmlns:a16="http://schemas.microsoft.com/office/drawing/2014/main" id="{1932D4F7-A2CD-884D-8DBB-22B14CE90ED2}"/>
                  </a:ext>
                </a:extLst>
              </p:cNvPr>
              <p:cNvSpPr>
                <a:spLocks noChangeArrowheads="1"/>
              </p:cNvSpPr>
              <p:nvPr/>
            </p:nvSpPr>
            <p:spPr bwMode="auto">
              <a:xfrm>
                <a:off x="2381" y="111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7" name="Rectangle 70">
                <a:extLst>
                  <a:ext uri="{FF2B5EF4-FFF2-40B4-BE49-F238E27FC236}">
                    <a16:creationId xmlns:a16="http://schemas.microsoft.com/office/drawing/2014/main" id="{F089FC9C-DC20-DF40-9536-3EC8793EB4C0}"/>
                  </a:ext>
                </a:extLst>
              </p:cNvPr>
              <p:cNvSpPr>
                <a:spLocks noChangeArrowheads="1"/>
              </p:cNvSpPr>
              <p:nvPr/>
            </p:nvSpPr>
            <p:spPr bwMode="auto">
              <a:xfrm>
                <a:off x="476" y="1389"/>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78" name="Rectangle 71">
                <a:extLst>
                  <a:ext uri="{FF2B5EF4-FFF2-40B4-BE49-F238E27FC236}">
                    <a16:creationId xmlns:a16="http://schemas.microsoft.com/office/drawing/2014/main" id="{C58C8B0B-D06B-B64C-A655-38EF8123D68B}"/>
                  </a:ext>
                </a:extLst>
              </p:cNvPr>
              <p:cNvSpPr>
                <a:spLocks noChangeArrowheads="1"/>
              </p:cNvSpPr>
              <p:nvPr/>
            </p:nvSpPr>
            <p:spPr bwMode="auto">
              <a:xfrm>
                <a:off x="612"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79" name="Rectangle 72">
                <a:extLst>
                  <a:ext uri="{FF2B5EF4-FFF2-40B4-BE49-F238E27FC236}">
                    <a16:creationId xmlns:a16="http://schemas.microsoft.com/office/drawing/2014/main" id="{BE80C4B8-813A-1A4B-98DA-D056A4D415C5}"/>
                  </a:ext>
                </a:extLst>
              </p:cNvPr>
              <p:cNvSpPr>
                <a:spLocks noChangeArrowheads="1"/>
              </p:cNvSpPr>
              <p:nvPr/>
            </p:nvSpPr>
            <p:spPr bwMode="auto">
              <a:xfrm>
                <a:off x="748"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0" name="Rectangle 73">
                <a:extLst>
                  <a:ext uri="{FF2B5EF4-FFF2-40B4-BE49-F238E27FC236}">
                    <a16:creationId xmlns:a16="http://schemas.microsoft.com/office/drawing/2014/main" id="{2767D2C2-800A-5C4F-A0D5-A21095441262}"/>
                  </a:ext>
                </a:extLst>
              </p:cNvPr>
              <p:cNvSpPr>
                <a:spLocks noChangeArrowheads="1"/>
              </p:cNvSpPr>
              <p:nvPr/>
            </p:nvSpPr>
            <p:spPr bwMode="auto">
              <a:xfrm>
                <a:off x="884"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1" name="Rectangle 74">
                <a:extLst>
                  <a:ext uri="{FF2B5EF4-FFF2-40B4-BE49-F238E27FC236}">
                    <a16:creationId xmlns:a16="http://schemas.microsoft.com/office/drawing/2014/main" id="{E4BEF6E4-9BDA-B444-B9E2-DB50B1EBCD68}"/>
                  </a:ext>
                </a:extLst>
              </p:cNvPr>
              <p:cNvSpPr>
                <a:spLocks noChangeArrowheads="1"/>
              </p:cNvSpPr>
              <p:nvPr/>
            </p:nvSpPr>
            <p:spPr bwMode="auto">
              <a:xfrm>
                <a:off x="1020"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2" name="Rectangle 75">
                <a:extLst>
                  <a:ext uri="{FF2B5EF4-FFF2-40B4-BE49-F238E27FC236}">
                    <a16:creationId xmlns:a16="http://schemas.microsoft.com/office/drawing/2014/main" id="{1C59BE11-840C-A34F-A7AD-9CFBEB5BC3BA}"/>
                  </a:ext>
                </a:extLst>
              </p:cNvPr>
              <p:cNvSpPr>
                <a:spLocks noChangeArrowheads="1"/>
              </p:cNvSpPr>
              <p:nvPr/>
            </p:nvSpPr>
            <p:spPr bwMode="auto">
              <a:xfrm>
                <a:off x="115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3" name="Rectangle 76">
                <a:extLst>
                  <a:ext uri="{FF2B5EF4-FFF2-40B4-BE49-F238E27FC236}">
                    <a16:creationId xmlns:a16="http://schemas.microsoft.com/office/drawing/2014/main" id="{AC71A5E8-61D6-9942-B79D-56CAE513BCE8}"/>
                  </a:ext>
                </a:extLst>
              </p:cNvPr>
              <p:cNvSpPr>
                <a:spLocks noChangeArrowheads="1"/>
              </p:cNvSpPr>
              <p:nvPr/>
            </p:nvSpPr>
            <p:spPr bwMode="auto">
              <a:xfrm>
                <a:off x="129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4" name="Rectangle 77">
                <a:extLst>
                  <a:ext uri="{FF2B5EF4-FFF2-40B4-BE49-F238E27FC236}">
                    <a16:creationId xmlns:a16="http://schemas.microsoft.com/office/drawing/2014/main" id="{DBE41B82-FCC1-1A4B-929C-1F77507CDE5B}"/>
                  </a:ext>
                </a:extLst>
              </p:cNvPr>
              <p:cNvSpPr>
                <a:spLocks noChangeArrowheads="1"/>
              </p:cNvSpPr>
              <p:nvPr/>
            </p:nvSpPr>
            <p:spPr bwMode="auto">
              <a:xfrm>
                <a:off x="142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5" name="Rectangle 78">
                <a:extLst>
                  <a:ext uri="{FF2B5EF4-FFF2-40B4-BE49-F238E27FC236}">
                    <a16:creationId xmlns:a16="http://schemas.microsoft.com/office/drawing/2014/main" id="{C20632C3-F59D-B040-A480-CB1200361E4D}"/>
                  </a:ext>
                </a:extLst>
              </p:cNvPr>
              <p:cNvSpPr>
                <a:spLocks noChangeArrowheads="1"/>
              </p:cNvSpPr>
              <p:nvPr/>
            </p:nvSpPr>
            <p:spPr bwMode="auto">
              <a:xfrm>
                <a:off x="156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6" name="Rectangle 79">
                <a:extLst>
                  <a:ext uri="{FF2B5EF4-FFF2-40B4-BE49-F238E27FC236}">
                    <a16:creationId xmlns:a16="http://schemas.microsoft.com/office/drawing/2014/main" id="{CD311703-D368-8543-9FFC-6545E30C1651}"/>
                  </a:ext>
                </a:extLst>
              </p:cNvPr>
              <p:cNvSpPr>
                <a:spLocks noChangeArrowheads="1"/>
              </p:cNvSpPr>
              <p:nvPr/>
            </p:nvSpPr>
            <p:spPr bwMode="auto">
              <a:xfrm>
                <a:off x="170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7" name="Rectangle 80">
                <a:extLst>
                  <a:ext uri="{FF2B5EF4-FFF2-40B4-BE49-F238E27FC236}">
                    <a16:creationId xmlns:a16="http://schemas.microsoft.com/office/drawing/2014/main" id="{96784C52-BB12-C747-929F-73A3B4B1A947}"/>
                  </a:ext>
                </a:extLst>
              </p:cNvPr>
              <p:cNvSpPr>
                <a:spLocks noChangeArrowheads="1"/>
              </p:cNvSpPr>
              <p:nvPr/>
            </p:nvSpPr>
            <p:spPr bwMode="auto">
              <a:xfrm>
                <a:off x="1837"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8" name="Rectangle 81">
                <a:extLst>
                  <a:ext uri="{FF2B5EF4-FFF2-40B4-BE49-F238E27FC236}">
                    <a16:creationId xmlns:a16="http://schemas.microsoft.com/office/drawing/2014/main" id="{9FB11B20-D110-3645-A8BF-28AB0FCE62B9}"/>
                  </a:ext>
                </a:extLst>
              </p:cNvPr>
              <p:cNvSpPr>
                <a:spLocks noChangeArrowheads="1"/>
              </p:cNvSpPr>
              <p:nvPr/>
            </p:nvSpPr>
            <p:spPr bwMode="auto">
              <a:xfrm>
                <a:off x="1973"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89" name="Rectangle 82">
                <a:extLst>
                  <a:ext uri="{FF2B5EF4-FFF2-40B4-BE49-F238E27FC236}">
                    <a16:creationId xmlns:a16="http://schemas.microsoft.com/office/drawing/2014/main" id="{DC192AAD-53FD-E54B-A436-2C32F8FC7DF7}"/>
                  </a:ext>
                </a:extLst>
              </p:cNvPr>
              <p:cNvSpPr>
                <a:spLocks noChangeArrowheads="1"/>
              </p:cNvSpPr>
              <p:nvPr/>
            </p:nvSpPr>
            <p:spPr bwMode="auto">
              <a:xfrm>
                <a:off x="2109"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0" name="Rectangle 83">
                <a:extLst>
                  <a:ext uri="{FF2B5EF4-FFF2-40B4-BE49-F238E27FC236}">
                    <a16:creationId xmlns:a16="http://schemas.microsoft.com/office/drawing/2014/main" id="{3B112758-FB05-9B4C-B037-FFAD4B9FC7EE}"/>
                  </a:ext>
                </a:extLst>
              </p:cNvPr>
              <p:cNvSpPr>
                <a:spLocks noChangeArrowheads="1"/>
              </p:cNvSpPr>
              <p:nvPr/>
            </p:nvSpPr>
            <p:spPr bwMode="auto">
              <a:xfrm>
                <a:off x="2245"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1" name="Rectangle 84">
                <a:extLst>
                  <a:ext uri="{FF2B5EF4-FFF2-40B4-BE49-F238E27FC236}">
                    <a16:creationId xmlns:a16="http://schemas.microsoft.com/office/drawing/2014/main" id="{630762D4-2706-C443-8DC1-DA85BC43229B}"/>
                  </a:ext>
                </a:extLst>
              </p:cNvPr>
              <p:cNvSpPr>
                <a:spLocks noChangeArrowheads="1"/>
              </p:cNvSpPr>
              <p:nvPr/>
            </p:nvSpPr>
            <p:spPr bwMode="auto">
              <a:xfrm>
                <a:off x="2381" y="125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2" name="Rectangle 85">
                <a:extLst>
                  <a:ext uri="{FF2B5EF4-FFF2-40B4-BE49-F238E27FC236}">
                    <a16:creationId xmlns:a16="http://schemas.microsoft.com/office/drawing/2014/main" id="{5164A6BF-D476-2842-A93D-073AFDFAB587}"/>
                  </a:ext>
                </a:extLst>
              </p:cNvPr>
              <p:cNvSpPr>
                <a:spLocks noChangeArrowheads="1"/>
              </p:cNvSpPr>
              <p:nvPr/>
            </p:nvSpPr>
            <p:spPr bwMode="auto">
              <a:xfrm>
                <a:off x="476" y="1525"/>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693" name="Rectangle 86">
                <a:extLst>
                  <a:ext uri="{FF2B5EF4-FFF2-40B4-BE49-F238E27FC236}">
                    <a16:creationId xmlns:a16="http://schemas.microsoft.com/office/drawing/2014/main" id="{B2D59CF3-B40D-3747-B883-5F91F85AF98D}"/>
                  </a:ext>
                </a:extLst>
              </p:cNvPr>
              <p:cNvSpPr>
                <a:spLocks noChangeArrowheads="1"/>
              </p:cNvSpPr>
              <p:nvPr/>
            </p:nvSpPr>
            <p:spPr bwMode="auto">
              <a:xfrm>
                <a:off x="612"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4" name="Rectangle 87">
                <a:extLst>
                  <a:ext uri="{FF2B5EF4-FFF2-40B4-BE49-F238E27FC236}">
                    <a16:creationId xmlns:a16="http://schemas.microsoft.com/office/drawing/2014/main" id="{D0E169B2-8147-D542-BFD5-5805D830897F}"/>
                  </a:ext>
                </a:extLst>
              </p:cNvPr>
              <p:cNvSpPr>
                <a:spLocks noChangeArrowheads="1"/>
              </p:cNvSpPr>
              <p:nvPr/>
            </p:nvSpPr>
            <p:spPr bwMode="auto">
              <a:xfrm>
                <a:off x="748"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5" name="Rectangle 88">
                <a:extLst>
                  <a:ext uri="{FF2B5EF4-FFF2-40B4-BE49-F238E27FC236}">
                    <a16:creationId xmlns:a16="http://schemas.microsoft.com/office/drawing/2014/main" id="{DD546EA7-8E92-B846-8AD2-2B97050C932B}"/>
                  </a:ext>
                </a:extLst>
              </p:cNvPr>
              <p:cNvSpPr>
                <a:spLocks noChangeArrowheads="1"/>
              </p:cNvSpPr>
              <p:nvPr/>
            </p:nvSpPr>
            <p:spPr bwMode="auto">
              <a:xfrm>
                <a:off x="884"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6" name="Rectangle 89">
                <a:extLst>
                  <a:ext uri="{FF2B5EF4-FFF2-40B4-BE49-F238E27FC236}">
                    <a16:creationId xmlns:a16="http://schemas.microsoft.com/office/drawing/2014/main" id="{7D188155-9B88-794A-B7C0-64B9994DBBB4}"/>
                  </a:ext>
                </a:extLst>
              </p:cNvPr>
              <p:cNvSpPr>
                <a:spLocks noChangeArrowheads="1"/>
              </p:cNvSpPr>
              <p:nvPr/>
            </p:nvSpPr>
            <p:spPr bwMode="auto">
              <a:xfrm>
                <a:off x="1020"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7" name="Rectangle 90">
                <a:extLst>
                  <a:ext uri="{FF2B5EF4-FFF2-40B4-BE49-F238E27FC236}">
                    <a16:creationId xmlns:a16="http://schemas.microsoft.com/office/drawing/2014/main" id="{DE25D0B5-D51A-7D47-A8C3-6F909B5C34EF}"/>
                  </a:ext>
                </a:extLst>
              </p:cNvPr>
              <p:cNvSpPr>
                <a:spLocks noChangeArrowheads="1"/>
              </p:cNvSpPr>
              <p:nvPr/>
            </p:nvSpPr>
            <p:spPr bwMode="auto">
              <a:xfrm>
                <a:off x="115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8" name="Rectangle 91">
                <a:extLst>
                  <a:ext uri="{FF2B5EF4-FFF2-40B4-BE49-F238E27FC236}">
                    <a16:creationId xmlns:a16="http://schemas.microsoft.com/office/drawing/2014/main" id="{B17A20C9-AE00-7B40-80E6-1A35DEE0A4FF}"/>
                  </a:ext>
                </a:extLst>
              </p:cNvPr>
              <p:cNvSpPr>
                <a:spLocks noChangeArrowheads="1"/>
              </p:cNvSpPr>
              <p:nvPr/>
            </p:nvSpPr>
            <p:spPr bwMode="auto">
              <a:xfrm>
                <a:off x="129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699" name="Rectangle 92">
                <a:extLst>
                  <a:ext uri="{FF2B5EF4-FFF2-40B4-BE49-F238E27FC236}">
                    <a16:creationId xmlns:a16="http://schemas.microsoft.com/office/drawing/2014/main" id="{59FF74CD-2401-F241-A708-C151D1882A29}"/>
                  </a:ext>
                </a:extLst>
              </p:cNvPr>
              <p:cNvSpPr>
                <a:spLocks noChangeArrowheads="1"/>
              </p:cNvSpPr>
              <p:nvPr/>
            </p:nvSpPr>
            <p:spPr bwMode="auto">
              <a:xfrm>
                <a:off x="142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0" name="Rectangle 93">
                <a:extLst>
                  <a:ext uri="{FF2B5EF4-FFF2-40B4-BE49-F238E27FC236}">
                    <a16:creationId xmlns:a16="http://schemas.microsoft.com/office/drawing/2014/main" id="{09269F35-41A3-5942-AD9D-D5C6EC8897D5}"/>
                  </a:ext>
                </a:extLst>
              </p:cNvPr>
              <p:cNvSpPr>
                <a:spLocks noChangeArrowheads="1"/>
              </p:cNvSpPr>
              <p:nvPr/>
            </p:nvSpPr>
            <p:spPr bwMode="auto">
              <a:xfrm>
                <a:off x="156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1" name="Rectangle 94">
                <a:extLst>
                  <a:ext uri="{FF2B5EF4-FFF2-40B4-BE49-F238E27FC236}">
                    <a16:creationId xmlns:a16="http://schemas.microsoft.com/office/drawing/2014/main" id="{B12B9358-062B-2342-89D8-132E95B21736}"/>
                  </a:ext>
                </a:extLst>
              </p:cNvPr>
              <p:cNvSpPr>
                <a:spLocks noChangeArrowheads="1"/>
              </p:cNvSpPr>
              <p:nvPr/>
            </p:nvSpPr>
            <p:spPr bwMode="auto">
              <a:xfrm>
                <a:off x="170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2" name="Rectangle 95">
                <a:extLst>
                  <a:ext uri="{FF2B5EF4-FFF2-40B4-BE49-F238E27FC236}">
                    <a16:creationId xmlns:a16="http://schemas.microsoft.com/office/drawing/2014/main" id="{B2CF9C84-F472-7440-829B-B5768A80E609}"/>
                  </a:ext>
                </a:extLst>
              </p:cNvPr>
              <p:cNvSpPr>
                <a:spLocks noChangeArrowheads="1"/>
              </p:cNvSpPr>
              <p:nvPr/>
            </p:nvSpPr>
            <p:spPr bwMode="auto">
              <a:xfrm>
                <a:off x="1837"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3" name="Rectangle 96">
                <a:extLst>
                  <a:ext uri="{FF2B5EF4-FFF2-40B4-BE49-F238E27FC236}">
                    <a16:creationId xmlns:a16="http://schemas.microsoft.com/office/drawing/2014/main" id="{E6707F4A-232C-B349-956B-0808BDA0FF38}"/>
                  </a:ext>
                </a:extLst>
              </p:cNvPr>
              <p:cNvSpPr>
                <a:spLocks noChangeArrowheads="1"/>
              </p:cNvSpPr>
              <p:nvPr/>
            </p:nvSpPr>
            <p:spPr bwMode="auto">
              <a:xfrm>
                <a:off x="1973"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4" name="Rectangle 97">
                <a:extLst>
                  <a:ext uri="{FF2B5EF4-FFF2-40B4-BE49-F238E27FC236}">
                    <a16:creationId xmlns:a16="http://schemas.microsoft.com/office/drawing/2014/main" id="{838A39EE-B825-F74C-9C82-DF1455492BFE}"/>
                  </a:ext>
                </a:extLst>
              </p:cNvPr>
              <p:cNvSpPr>
                <a:spLocks noChangeArrowheads="1"/>
              </p:cNvSpPr>
              <p:nvPr/>
            </p:nvSpPr>
            <p:spPr bwMode="auto">
              <a:xfrm>
                <a:off x="2109"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5" name="Rectangle 98">
                <a:extLst>
                  <a:ext uri="{FF2B5EF4-FFF2-40B4-BE49-F238E27FC236}">
                    <a16:creationId xmlns:a16="http://schemas.microsoft.com/office/drawing/2014/main" id="{F76BF9F0-3AAC-3B4B-9A32-E8205AB7A31E}"/>
                  </a:ext>
                </a:extLst>
              </p:cNvPr>
              <p:cNvSpPr>
                <a:spLocks noChangeArrowheads="1"/>
              </p:cNvSpPr>
              <p:nvPr/>
            </p:nvSpPr>
            <p:spPr bwMode="auto">
              <a:xfrm>
                <a:off x="2245"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6" name="Rectangle 99">
                <a:extLst>
                  <a:ext uri="{FF2B5EF4-FFF2-40B4-BE49-F238E27FC236}">
                    <a16:creationId xmlns:a16="http://schemas.microsoft.com/office/drawing/2014/main" id="{CB90ADA7-4096-AA4D-83C1-21C4FF938DDA}"/>
                  </a:ext>
                </a:extLst>
              </p:cNvPr>
              <p:cNvSpPr>
                <a:spLocks noChangeArrowheads="1"/>
              </p:cNvSpPr>
              <p:nvPr/>
            </p:nvSpPr>
            <p:spPr bwMode="auto">
              <a:xfrm>
                <a:off x="2381" y="1388"/>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7" name="Rectangle 101">
                <a:extLst>
                  <a:ext uri="{FF2B5EF4-FFF2-40B4-BE49-F238E27FC236}">
                    <a16:creationId xmlns:a16="http://schemas.microsoft.com/office/drawing/2014/main" id="{60570634-9EB5-DA4E-B587-DAEE2919BD35}"/>
                  </a:ext>
                </a:extLst>
              </p:cNvPr>
              <p:cNvSpPr>
                <a:spLocks noChangeArrowheads="1"/>
              </p:cNvSpPr>
              <p:nvPr/>
            </p:nvSpPr>
            <p:spPr bwMode="auto">
              <a:xfrm>
                <a:off x="612"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8" name="Rectangle 102">
                <a:extLst>
                  <a:ext uri="{FF2B5EF4-FFF2-40B4-BE49-F238E27FC236}">
                    <a16:creationId xmlns:a16="http://schemas.microsoft.com/office/drawing/2014/main" id="{9C537B10-9808-144F-9DEC-596E5C4387CB}"/>
                  </a:ext>
                </a:extLst>
              </p:cNvPr>
              <p:cNvSpPr>
                <a:spLocks noChangeArrowheads="1"/>
              </p:cNvSpPr>
              <p:nvPr/>
            </p:nvSpPr>
            <p:spPr bwMode="auto">
              <a:xfrm>
                <a:off x="748"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09" name="Rectangle 103">
                <a:extLst>
                  <a:ext uri="{FF2B5EF4-FFF2-40B4-BE49-F238E27FC236}">
                    <a16:creationId xmlns:a16="http://schemas.microsoft.com/office/drawing/2014/main" id="{62EB218D-E0F0-0849-AAF2-860E6F3153FD}"/>
                  </a:ext>
                </a:extLst>
              </p:cNvPr>
              <p:cNvSpPr>
                <a:spLocks noChangeArrowheads="1"/>
              </p:cNvSpPr>
              <p:nvPr/>
            </p:nvSpPr>
            <p:spPr bwMode="auto">
              <a:xfrm>
                <a:off x="884"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0" name="Rectangle 104">
                <a:extLst>
                  <a:ext uri="{FF2B5EF4-FFF2-40B4-BE49-F238E27FC236}">
                    <a16:creationId xmlns:a16="http://schemas.microsoft.com/office/drawing/2014/main" id="{E049DC9F-0D50-5540-A4BA-7026EF36A219}"/>
                  </a:ext>
                </a:extLst>
              </p:cNvPr>
              <p:cNvSpPr>
                <a:spLocks noChangeArrowheads="1"/>
              </p:cNvSpPr>
              <p:nvPr/>
            </p:nvSpPr>
            <p:spPr bwMode="auto">
              <a:xfrm>
                <a:off x="1020"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1" name="Rectangle 105">
                <a:extLst>
                  <a:ext uri="{FF2B5EF4-FFF2-40B4-BE49-F238E27FC236}">
                    <a16:creationId xmlns:a16="http://schemas.microsoft.com/office/drawing/2014/main" id="{31CB3991-99E4-DE4B-8FF3-B9103FF45478}"/>
                  </a:ext>
                </a:extLst>
              </p:cNvPr>
              <p:cNvSpPr>
                <a:spLocks noChangeArrowheads="1"/>
              </p:cNvSpPr>
              <p:nvPr/>
            </p:nvSpPr>
            <p:spPr bwMode="auto">
              <a:xfrm>
                <a:off x="115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2" name="Rectangle 106">
                <a:extLst>
                  <a:ext uri="{FF2B5EF4-FFF2-40B4-BE49-F238E27FC236}">
                    <a16:creationId xmlns:a16="http://schemas.microsoft.com/office/drawing/2014/main" id="{8EDD200D-53C7-B546-9B68-E7953941D203}"/>
                  </a:ext>
                </a:extLst>
              </p:cNvPr>
              <p:cNvSpPr>
                <a:spLocks noChangeArrowheads="1"/>
              </p:cNvSpPr>
              <p:nvPr/>
            </p:nvSpPr>
            <p:spPr bwMode="auto">
              <a:xfrm>
                <a:off x="129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3" name="Rectangle 107">
                <a:extLst>
                  <a:ext uri="{FF2B5EF4-FFF2-40B4-BE49-F238E27FC236}">
                    <a16:creationId xmlns:a16="http://schemas.microsoft.com/office/drawing/2014/main" id="{EA8CA51F-0F12-F04C-A7C1-52851D1150F4}"/>
                  </a:ext>
                </a:extLst>
              </p:cNvPr>
              <p:cNvSpPr>
                <a:spLocks noChangeArrowheads="1"/>
              </p:cNvSpPr>
              <p:nvPr/>
            </p:nvSpPr>
            <p:spPr bwMode="auto">
              <a:xfrm>
                <a:off x="142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4" name="Rectangle 108">
                <a:extLst>
                  <a:ext uri="{FF2B5EF4-FFF2-40B4-BE49-F238E27FC236}">
                    <a16:creationId xmlns:a16="http://schemas.microsoft.com/office/drawing/2014/main" id="{4582E366-1A66-A84F-9521-D1C27981724F}"/>
                  </a:ext>
                </a:extLst>
              </p:cNvPr>
              <p:cNvSpPr>
                <a:spLocks noChangeArrowheads="1"/>
              </p:cNvSpPr>
              <p:nvPr/>
            </p:nvSpPr>
            <p:spPr bwMode="auto">
              <a:xfrm>
                <a:off x="156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5" name="Rectangle 109">
                <a:extLst>
                  <a:ext uri="{FF2B5EF4-FFF2-40B4-BE49-F238E27FC236}">
                    <a16:creationId xmlns:a16="http://schemas.microsoft.com/office/drawing/2014/main" id="{26E30262-588D-CE4A-9EEB-D7BE425640EB}"/>
                  </a:ext>
                </a:extLst>
              </p:cNvPr>
              <p:cNvSpPr>
                <a:spLocks noChangeArrowheads="1"/>
              </p:cNvSpPr>
              <p:nvPr/>
            </p:nvSpPr>
            <p:spPr bwMode="auto">
              <a:xfrm>
                <a:off x="170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6" name="Rectangle 110">
                <a:extLst>
                  <a:ext uri="{FF2B5EF4-FFF2-40B4-BE49-F238E27FC236}">
                    <a16:creationId xmlns:a16="http://schemas.microsoft.com/office/drawing/2014/main" id="{B755FDB1-9856-484B-843A-B9DA80B151E1}"/>
                  </a:ext>
                </a:extLst>
              </p:cNvPr>
              <p:cNvSpPr>
                <a:spLocks noChangeArrowheads="1"/>
              </p:cNvSpPr>
              <p:nvPr/>
            </p:nvSpPr>
            <p:spPr bwMode="auto">
              <a:xfrm>
                <a:off x="1837"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7" name="Rectangle 111">
                <a:extLst>
                  <a:ext uri="{FF2B5EF4-FFF2-40B4-BE49-F238E27FC236}">
                    <a16:creationId xmlns:a16="http://schemas.microsoft.com/office/drawing/2014/main" id="{1BEBCEB3-CD3C-C44D-8BBE-910E62A82EEA}"/>
                  </a:ext>
                </a:extLst>
              </p:cNvPr>
              <p:cNvSpPr>
                <a:spLocks noChangeArrowheads="1"/>
              </p:cNvSpPr>
              <p:nvPr/>
            </p:nvSpPr>
            <p:spPr bwMode="auto">
              <a:xfrm>
                <a:off x="1973"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8" name="Rectangle 112">
                <a:extLst>
                  <a:ext uri="{FF2B5EF4-FFF2-40B4-BE49-F238E27FC236}">
                    <a16:creationId xmlns:a16="http://schemas.microsoft.com/office/drawing/2014/main" id="{FC0AB1CF-A8B2-7C42-A5D5-67172A467CD2}"/>
                  </a:ext>
                </a:extLst>
              </p:cNvPr>
              <p:cNvSpPr>
                <a:spLocks noChangeArrowheads="1"/>
              </p:cNvSpPr>
              <p:nvPr/>
            </p:nvSpPr>
            <p:spPr bwMode="auto">
              <a:xfrm>
                <a:off x="2109"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19" name="Rectangle 113">
                <a:extLst>
                  <a:ext uri="{FF2B5EF4-FFF2-40B4-BE49-F238E27FC236}">
                    <a16:creationId xmlns:a16="http://schemas.microsoft.com/office/drawing/2014/main" id="{40E8181A-11D2-2D4A-830D-3570CD22F080}"/>
                  </a:ext>
                </a:extLst>
              </p:cNvPr>
              <p:cNvSpPr>
                <a:spLocks noChangeArrowheads="1"/>
              </p:cNvSpPr>
              <p:nvPr/>
            </p:nvSpPr>
            <p:spPr bwMode="auto">
              <a:xfrm>
                <a:off x="2245"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0" name="Rectangle 114">
                <a:extLst>
                  <a:ext uri="{FF2B5EF4-FFF2-40B4-BE49-F238E27FC236}">
                    <a16:creationId xmlns:a16="http://schemas.microsoft.com/office/drawing/2014/main" id="{766113B8-57CA-A04A-BA54-264AC5375485}"/>
                  </a:ext>
                </a:extLst>
              </p:cNvPr>
              <p:cNvSpPr>
                <a:spLocks noChangeArrowheads="1"/>
              </p:cNvSpPr>
              <p:nvPr/>
            </p:nvSpPr>
            <p:spPr bwMode="auto">
              <a:xfrm>
                <a:off x="2381" y="1524"/>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1" name="Rectangle 116">
                <a:extLst>
                  <a:ext uri="{FF2B5EF4-FFF2-40B4-BE49-F238E27FC236}">
                    <a16:creationId xmlns:a16="http://schemas.microsoft.com/office/drawing/2014/main" id="{EDD23A4D-CEE0-0146-B1E7-6DCB5863D73C}"/>
                  </a:ext>
                </a:extLst>
              </p:cNvPr>
              <p:cNvSpPr>
                <a:spLocks noChangeArrowheads="1"/>
              </p:cNvSpPr>
              <p:nvPr/>
            </p:nvSpPr>
            <p:spPr bwMode="auto">
              <a:xfrm>
                <a:off x="612"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2" name="Rectangle 117">
                <a:extLst>
                  <a:ext uri="{FF2B5EF4-FFF2-40B4-BE49-F238E27FC236}">
                    <a16:creationId xmlns:a16="http://schemas.microsoft.com/office/drawing/2014/main" id="{30C10D72-7DFA-1946-90C6-F9826526A359}"/>
                  </a:ext>
                </a:extLst>
              </p:cNvPr>
              <p:cNvSpPr>
                <a:spLocks noChangeArrowheads="1"/>
              </p:cNvSpPr>
              <p:nvPr/>
            </p:nvSpPr>
            <p:spPr bwMode="auto">
              <a:xfrm>
                <a:off x="748"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3" name="Rectangle 118">
                <a:extLst>
                  <a:ext uri="{FF2B5EF4-FFF2-40B4-BE49-F238E27FC236}">
                    <a16:creationId xmlns:a16="http://schemas.microsoft.com/office/drawing/2014/main" id="{D8B49A63-81D0-CD4F-B6AA-6FBE8DED0C2A}"/>
                  </a:ext>
                </a:extLst>
              </p:cNvPr>
              <p:cNvSpPr>
                <a:spLocks noChangeArrowheads="1"/>
              </p:cNvSpPr>
              <p:nvPr/>
            </p:nvSpPr>
            <p:spPr bwMode="auto">
              <a:xfrm>
                <a:off x="884"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4" name="Rectangle 119">
                <a:extLst>
                  <a:ext uri="{FF2B5EF4-FFF2-40B4-BE49-F238E27FC236}">
                    <a16:creationId xmlns:a16="http://schemas.microsoft.com/office/drawing/2014/main" id="{A56D5081-0FF0-7244-80EE-729FD901D4B1}"/>
                  </a:ext>
                </a:extLst>
              </p:cNvPr>
              <p:cNvSpPr>
                <a:spLocks noChangeArrowheads="1"/>
              </p:cNvSpPr>
              <p:nvPr/>
            </p:nvSpPr>
            <p:spPr bwMode="auto">
              <a:xfrm>
                <a:off x="1020"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5" name="Rectangle 120">
                <a:extLst>
                  <a:ext uri="{FF2B5EF4-FFF2-40B4-BE49-F238E27FC236}">
                    <a16:creationId xmlns:a16="http://schemas.microsoft.com/office/drawing/2014/main" id="{7216051E-294E-6F43-9D7C-17F5BA98EF56}"/>
                  </a:ext>
                </a:extLst>
              </p:cNvPr>
              <p:cNvSpPr>
                <a:spLocks noChangeArrowheads="1"/>
              </p:cNvSpPr>
              <p:nvPr/>
            </p:nvSpPr>
            <p:spPr bwMode="auto">
              <a:xfrm>
                <a:off x="115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6" name="Rectangle 121">
                <a:extLst>
                  <a:ext uri="{FF2B5EF4-FFF2-40B4-BE49-F238E27FC236}">
                    <a16:creationId xmlns:a16="http://schemas.microsoft.com/office/drawing/2014/main" id="{520A9EA6-769C-0F43-8A80-C3C50116D48C}"/>
                  </a:ext>
                </a:extLst>
              </p:cNvPr>
              <p:cNvSpPr>
                <a:spLocks noChangeArrowheads="1"/>
              </p:cNvSpPr>
              <p:nvPr/>
            </p:nvSpPr>
            <p:spPr bwMode="auto">
              <a:xfrm>
                <a:off x="129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7" name="Rectangle 122">
                <a:extLst>
                  <a:ext uri="{FF2B5EF4-FFF2-40B4-BE49-F238E27FC236}">
                    <a16:creationId xmlns:a16="http://schemas.microsoft.com/office/drawing/2014/main" id="{228A7DF1-1500-AC4D-87DA-F0380A2CD8B1}"/>
                  </a:ext>
                </a:extLst>
              </p:cNvPr>
              <p:cNvSpPr>
                <a:spLocks noChangeArrowheads="1"/>
              </p:cNvSpPr>
              <p:nvPr/>
            </p:nvSpPr>
            <p:spPr bwMode="auto">
              <a:xfrm>
                <a:off x="1429"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8" name="Rectangle 123">
                <a:extLst>
                  <a:ext uri="{FF2B5EF4-FFF2-40B4-BE49-F238E27FC236}">
                    <a16:creationId xmlns:a16="http://schemas.microsoft.com/office/drawing/2014/main" id="{33AB43DC-6BCC-DD4E-B944-5E75550CB46C}"/>
                  </a:ext>
                </a:extLst>
              </p:cNvPr>
              <p:cNvSpPr>
                <a:spLocks noChangeArrowheads="1"/>
              </p:cNvSpPr>
              <p:nvPr/>
            </p:nvSpPr>
            <p:spPr bwMode="auto">
              <a:xfrm>
                <a:off x="156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29" name="Rectangle 124">
                <a:extLst>
                  <a:ext uri="{FF2B5EF4-FFF2-40B4-BE49-F238E27FC236}">
                    <a16:creationId xmlns:a16="http://schemas.microsoft.com/office/drawing/2014/main" id="{DAC7F3A3-89B7-5944-B10B-8B190C15321A}"/>
                  </a:ext>
                </a:extLst>
              </p:cNvPr>
              <p:cNvSpPr>
                <a:spLocks noChangeArrowheads="1"/>
              </p:cNvSpPr>
              <p:nvPr/>
            </p:nvSpPr>
            <p:spPr bwMode="auto">
              <a:xfrm>
                <a:off x="170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0" name="Rectangle 125">
                <a:extLst>
                  <a:ext uri="{FF2B5EF4-FFF2-40B4-BE49-F238E27FC236}">
                    <a16:creationId xmlns:a16="http://schemas.microsoft.com/office/drawing/2014/main" id="{0B0E104B-4D15-154D-BD0B-F349C6B04713}"/>
                  </a:ext>
                </a:extLst>
              </p:cNvPr>
              <p:cNvSpPr>
                <a:spLocks noChangeArrowheads="1"/>
              </p:cNvSpPr>
              <p:nvPr/>
            </p:nvSpPr>
            <p:spPr bwMode="auto">
              <a:xfrm>
                <a:off x="1837"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1" name="Rectangle 126">
                <a:extLst>
                  <a:ext uri="{FF2B5EF4-FFF2-40B4-BE49-F238E27FC236}">
                    <a16:creationId xmlns:a16="http://schemas.microsoft.com/office/drawing/2014/main" id="{3B35C745-4C85-E249-AB85-0F572E8388E6}"/>
                  </a:ext>
                </a:extLst>
              </p:cNvPr>
              <p:cNvSpPr>
                <a:spLocks noChangeArrowheads="1"/>
              </p:cNvSpPr>
              <p:nvPr/>
            </p:nvSpPr>
            <p:spPr bwMode="auto">
              <a:xfrm>
                <a:off x="1973"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2" name="Rectangle 127">
                <a:extLst>
                  <a:ext uri="{FF2B5EF4-FFF2-40B4-BE49-F238E27FC236}">
                    <a16:creationId xmlns:a16="http://schemas.microsoft.com/office/drawing/2014/main" id="{0DCCE8D7-8D92-344A-BA1E-8F564D87F0DC}"/>
                  </a:ext>
                </a:extLst>
              </p:cNvPr>
              <p:cNvSpPr>
                <a:spLocks noChangeArrowheads="1"/>
              </p:cNvSpPr>
              <p:nvPr/>
            </p:nvSpPr>
            <p:spPr bwMode="auto">
              <a:xfrm>
                <a:off x="2109" y="1660"/>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3" name="Rectangle 128">
                <a:extLst>
                  <a:ext uri="{FF2B5EF4-FFF2-40B4-BE49-F238E27FC236}">
                    <a16:creationId xmlns:a16="http://schemas.microsoft.com/office/drawing/2014/main" id="{B5542630-6CA8-904B-A0DF-AD7EE21C1565}"/>
                  </a:ext>
                </a:extLst>
              </p:cNvPr>
              <p:cNvSpPr>
                <a:spLocks noChangeArrowheads="1"/>
              </p:cNvSpPr>
              <p:nvPr/>
            </p:nvSpPr>
            <p:spPr bwMode="auto">
              <a:xfrm>
                <a:off x="2245"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4" name="Rectangle 129">
                <a:extLst>
                  <a:ext uri="{FF2B5EF4-FFF2-40B4-BE49-F238E27FC236}">
                    <a16:creationId xmlns:a16="http://schemas.microsoft.com/office/drawing/2014/main" id="{0019F43F-C9B3-804B-8112-9D7C95011E75}"/>
                  </a:ext>
                </a:extLst>
              </p:cNvPr>
              <p:cNvSpPr>
                <a:spLocks noChangeArrowheads="1"/>
              </p:cNvSpPr>
              <p:nvPr/>
            </p:nvSpPr>
            <p:spPr bwMode="auto">
              <a:xfrm>
                <a:off x="2381" y="1660"/>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5" name="Rectangle 131">
                <a:extLst>
                  <a:ext uri="{FF2B5EF4-FFF2-40B4-BE49-F238E27FC236}">
                    <a16:creationId xmlns:a16="http://schemas.microsoft.com/office/drawing/2014/main" id="{68ADEAB0-0673-0A43-BCBE-5497177E9305}"/>
                  </a:ext>
                </a:extLst>
              </p:cNvPr>
              <p:cNvSpPr>
                <a:spLocks noChangeArrowheads="1"/>
              </p:cNvSpPr>
              <p:nvPr/>
            </p:nvSpPr>
            <p:spPr bwMode="auto">
              <a:xfrm>
                <a:off x="612"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6" name="Rectangle 132">
                <a:extLst>
                  <a:ext uri="{FF2B5EF4-FFF2-40B4-BE49-F238E27FC236}">
                    <a16:creationId xmlns:a16="http://schemas.microsoft.com/office/drawing/2014/main" id="{2C50BDBF-A4A7-F04B-8D7A-2D092ADD2778}"/>
                  </a:ext>
                </a:extLst>
              </p:cNvPr>
              <p:cNvSpPr>
                <a:spLocks noChangeArrowheads="1"/>
              </p:cNvSpPr>
              <p:nvPr/>
            </p:nvSpPr>
            <p:spPr bwMode="auto">
              <a:xfrm>
                <a:off x="748"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7" name="Rectangle 133">
                <a:extLst>
                  <a:ext uri="{FF2B5EF4-FFF2-40B4-BE49-F238E27FC236}">
                    <a16:creationId xmlns:a16="http://schemas.microsoft.com/office/drawing/2014/main" id="{9E530474-77D6-394D-BC22-06900766C72F}"/>
                  </a:ext>
                </a:extLst>
              </p:cNvPr>
              <p:cNvSpPr>
                <a:spLocks noChangeArrowheads="1"/>
              </p:cNvSpPr>
              <p:nvPr/>
            </p:nvSpPr>
            <p:spPr bwMode="auto">
              <a:xfrm>
                <a:off x="884"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8" name="Rectangle 134">
                <a:extLst>
                  <a:ext uri="{FF2B5EF4-FFF2-40B4-BE49-F238E27FC236}">
                    <a16:creationId xmlns:a16="http://schemas.microsoft.com/office/drawing/2014/main" id="{DE18CEBF-D73D-6447-9EE2-68200FEACD62}"/>
                  </a:ext>
                </a:extLst>
              </p:cNvPr>
              <p:cNvSpPr>
                <a:spLocks noChangeArrowheads="1"/>
              </p:cNvSpPr>
              <p:nvPr/>
            </p:nvSpPr>
            <p:spPr bwMode="auto">
              <a:xfrm>
                <a:off x="1020"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39" name="Rectangle 135">
                <a:extLst>
                  <a:ext uri="{FF2B5EF4-FFF2-40B4-BE49-F238E27FC236}">
                    <a16:creationId xmlns:a16="http://schemas.microsoft.com/office/drawing/2014/main" id="{5CCCC92B-2F62-404E-BE28-8961331A5DC9}"/>
                  </a:ext>
                </a:extLst>
              </p:cNvPr>
              <p:cNvSpPr>
                <a:spLocks noChangeArrowheads="1"/>
              </p:cNvSpPr>
              <p:nvPr/>
            </p:nvSpPr>
            <p:spPr bwMode="auto">
              <a:xfrm>
                <a:off x="115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0" name="Rectangle 136">
                <a:extLst>
                  <a:ext uri="{FF2B5EF4-FFF2-40B4-BE49-F238E27FC236}">
                    <a16:creationId xmlns:a16="http://schemas.microsoft.com/office/drawing/2014/main" id="{03F9A445-B931-9346-8653-A3897586470B}"/>
                  </a:ext>
                </a:extLst>
              </p:cNvPr>
              <p:cNvSpPr>
                <a:spLocks noChangeArrowheads="1"/>
              </p:cNvSpPr>
              <p:nvPr/>
            </p:nvSpPr>
            <p:spPr bwMode="auto">
              <a:xfrm>
                <a:off x="129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1" name="Rectangle 137">
                <a:extLst>
                  <a:ext uri="{FF2B5EF4-FFF2-40B4-BE49-F238E27FC236}">
                    <a16:creationId xmlns:a16="http://schemas.microsoft.com/office/drawing/2014/main" id="{79E85A0F-A841-6040-939B-4A7C653A1827}"/>
                  </a:ext>
                </a:extLst>
              </p:cNvPr>
              <p:cNvSpPr>
                <a:spLocks noChangeArrowheads="1"/>
              </p:cNvSpPr>
              <p:nvPr/>
            </p:nvSpPr>
            <p:spPr bwMode="auto">
              <a:xfrm>
                <a:off x="142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2" name="Rectangle 138">
                <a:extLst>
                  <a:ext uri="{FF2B5EF4-FFF2-40B4-BE49-F238E27FC236}">
                    <a16:creationId xmlns:a16="http://schemas.microsoft.com/office/drawing/2014/main" id="{374FFBDB-6675-DB42-9E71-E3549F47AADD}"/>
                  </a:ext>
                </a:extLst>
              </p:cNvPr>
              <p:cNvSpPr>
                <a:spLocks noChangeArrowheads="1"/>
              </p:cNvSpPr>
              <p:nvPr/>
            </p:nvSpPr>
            <p:spPr bwMode="auto">
              <a:xfrm>
                <a:off x="156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3" name="Rectangle 139">
                <a:extLst>
                  <a:ext uri="{FF2B5EF4-FFF2-40B4-BE49-F238E27FC236}">
                    <a16:creationId xmlns:a16="http://schemas.microsoft.com/office/drawing/2014/main" id="{1AB50F2D-3E97-9A42-8535-005CE861398E}"/>
                  </a:ext>
                </a:extLst>
              </p:cNvPr>
              <p:cNvSpPr>
                <a:spLocks noChangeArrowheads="1"/>
              </p:cNvSpPr>
              <p:nvPr/>
            </p:nvSpPr>
            <p:spPr bwMode="auto">
              <a:xfrm>
                <a:off x="170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4" name="Rectangle 140">
                <a:extLst>
                  <a:ext uri="{FF2B5EF4-FFF2-40B4-BE49-F238E27FC236}">
                    <a16:creationId xmlns:a16="http://schemas.microsoft.com/office/drawing/2014/main" id="{B6173F85-BD3C-9243-B6D8-A2B033A04D88}"/>
                  </a:ext>
                </a:extLst>
              </p:cNvPr>
              <p:cNvSpPr>
                <a:spLocks noChangeArrowheads="1"/>
              </p:cNvSpPr>
              <p:nvPr/>
            </p:nvSpPr>
            <p:spPr bwMode="auto">
              <a:xfrm>
                <a:off x="1837"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5" name="Rectangle 141">
                <a:extLst>
                  <a:ext uri="{FF2B5EF4-FFF2-40B4-BE49-F238E27FC236}">
                    <a16:creationId xmlns:a16="http://schemas.microsoft.com/office/drawing/2014/main" id="{606E8970-83FB-884A-8E54-A1C1B71AB7B5}"/>
                  </a:ext>
                </a:extLst>
              </p:cNvPr>
              <p:cNvSpPr>
                <a:spLocks noChangeArrowheads="1"/>
              </p:cNvSpPr>
              <p:nvPr/>
            </p:nvSpPr>
            <p:spPr bwMode="auto">
              <a:xfrm>
                <a:off x="1973"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6" name="Rectangle 142">
                <a:extLst>
                  <a:ext uri="{FF2B5EF4-FFF2-40B4-BE49-F238E27FC236}">
                    <a16:creationId xmlns:a16="http://schemas.microsoft.com/office/drawing/2014/main" id="{A4353E97-F98B-674A-AD47-D7E737E1488C}"/>
                  </a:ext>
                </a:extLst>
              </p:cNvPr>
              <p:cNvSpPr>
                <a:spLocks noChangeArrowheads="1"/>
              </p:cNvSpPr>
              <p:nvPr/>
            </p:nvSpPr>
            <p:spPr bwMode="auto">
              <a:xfrm>
                <a:off x="2109"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7" name="Rectangle 143">
                <a:extLst>
                  <a:ext uri="{FF2B5EF4-FFF2-40B4-BE49-F238E27FC236}">
                    <a16:creationId xmlns:a16="http://schemas.microsoft.com/office/drawing/2014/main" id="{C3E57B16-339F-7F42-A1BA-6F5022E346B7}"/>
                  </a:ext>
                </a:extLst>
              </p:cNvPr>
              <p:cNvSpPr>
                <a:spLocks noChangeArrowheads="1"/>
              </p:cNvSpPr>
              <p:nvPr/>
            </p:nvSpPr>
            <p:spPr bwMode="auto">
              <a:xfrm>
                <a:off x="2245"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8" name="Rectangle 144">
                <a:extLst>
                  <a:ext uri="{FF2B5EF4-FFF2-40B4-BE49-F238E27FC236}">
                    <a16:creationId xmlns:a16="http://schemas.microsoft.com/office/drawing/2014/main" id="{BD2F4CFD-3CEC-A14F-A6F4-727E1DE871E6}"/>
                  </a:ext>
                </a:extLst>
              </p:cNvPr>
              <p:cNvSpPr>
                <a:spLocks noChangeArrowheads="1"/>
              </p:cNvSpPr>
              <p:nvPr/>
            </p:nvSpPr>
            <p:spPr bwMode="auto">
              <a:xfrm>
                <a:off x="2381" y="1796"/>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49" name="Rectangle 145">
                <a:extLst>
                  <a:ext uri="{FF2B5EF4-FFF2-40B4-BE49-F238E27FC236}">
                    <a16:creationId xmlns:a16="http://schemas.microsoft.com/office/drawing/2014/main" id="{E7FE548F-5F5E-3F45-8479-6949357A40DC}"/>
                  </a:ext>
                </a:extLst>
              </p:cNvPr>
              <p:cNvSpPr>
                <a:spLocks noChangeArrowheads="1"/>
              </p:cNvSpPr>
              <p:nvPr/>
            </p:nvSpPr>
            <p:spPr bwMode="auto">
              <a:xfrm>
                <a:off x="612"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0" name="Rectangle 146">
                <a:extLst>
                  <a:ext uri="{FF2B5EF4-FFF2-40B4-BE49-F238E27FC236}">
                    <a16:creationId xmlns:a16="http://schemas.microsoft.com/office/drawing/2014/main" id="{AAD8AB34-9C1C-574B-A4F7-21251FA42743}"/>
                  </a:ext>
                </a:extLst>
              </p:cNvPr>
              <p:cNvSpPr>
                <a:spLocks noChangeArrowheads="1"/>
              </p:cNvSpPr>
              <p:nvPr/>
            </p:nvSpPr>
            <p:spPr bwMode="auto">
              <a:xfrm>
                <a:off x="748"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1" name="Rectangle 147">
                <a:extLst>
                  <a:ext uri="{FF2B5EF4-FFF2-40B4-BE49-F238E27FC236}">
                    <a16:creationId xmlns:a16="http://schemas.microsoft.com/office/drawing/2014/main" id="{7D8A2AD4-4B41-2A45-A570-D188DABBF814}"/>
                  </a:ext>
                </a:extLst>
              </p:cNvPr>
              <p:cNvSpPr>
                <a:spLocks noChangeArrowheads="1"/>
              </p:cNvSpPr>
              <p:nvPr/>
            </p:nvSpPr>
            <p:spPr bwMode="auto">
              <a:xfrm>
                <a:off x="884"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2" name="Rectangle 148">
                <a:extLst>
                  <a:ext uri="{FF2B5EF4-FFF2-40B4-BE49-F238E27FC236}">
                    <a16:creationId xmlns:a16="http://schemas.microsoft.com/office/drawing/2014/main" id="{321B58D3-565B-904C-8A6F-139866D21B4D}"/>
                  </a:ext>
                </a:extLst>
              </p:cNvPr>
              <p:cNvSpPr>
                <a:spLocks noChangeArrowheads="1"/>
              </p:cNvSpPr>
              <p:nvPr/>
            </p:nvSpPr>
            <p:spPr bwMode="auto">
              <a:xfrm>
                <a:off x="1020"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3" name="Rectangle 149">
                <a:extLst>
                  <a:ext uri="{FF2B5EF4-FFF2-40B4-BE49-F238E27FC236}">
                    <a16:creationId xmlns:a16="http://schemas.microsoft.com/office/drawing/2014/main" id="{4951780E-B1F6-E04E-83F6-DEF69515DA45}"/>
                  </a:ext>
                </a:extLst>
              </p:cNvPr>
              <p:cNvSpPr>
                <a:spLocks noChangeArrowheads="1"/>
              </p:cNvSpPr>
              <p:nvPr/>
            </p:nvSpPr>
            <p:spPr bwMode="auto">
              <a:xfrm>
                <a:off x="115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4" name="Rectangle 150">
                <a:extLst>
                  <a:ext uri="{FF2B5EF4-FFF2-40B4-BE49-F238E27FC236}">
                    <a16:creationId xmlns:a16="http://schemas.microsoft.com/office/drawing/2014/main" id="{C6E487E5-4560-CC40-B8EA-367B702A6FDA}"/>
                  </a:ext>
                </a:extLst>
              </p:cNvPr>
              <p:cNvSpPr>
                <a:spLocks noChangeArrowheads="1"/>
              </p:cNvSpPr>
              <p:nvPr/>
            </p:nvSpPr>
            <p:spPr bwMode="auto">
              <a:xfrm>
                <a:off x="129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5" name="Rectangle 151">
                <a:extLst>
                  <a:ext uri="{FF2B5EF4-FFF2-40B4-BE49-F238E27FC236}">
                    <a16:creationId xmlns:a16="http://schemas.microsoft.com/office/drawing/2014/main" id="{BE051C71-8386-564B-9A26-A9473DF7400D}"/>
                  </a:ext>
                </a:extLst>
              </p:cNvPr>
              <p:cNvSpPr>
                <a:spLocks noChangeArrowheads="1"/>
              </p:cNvSpPr>
              <p:nvPr/>
            </p:nvSpPr>
            <p:spPr bwMode="auto">
              <a:xfrm>
                <a:off x="142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6" name="Rectangle 152">
                <a:extLst>
                  <a:ext uri="{FF2B5EF4-FFF2-40B4-BE49-F238E27FC236}">
                    <a16:creationId xmlns:a16="http://schemas.microsoft.com/office/drawing/2014/main" id="{E2262E65-2F4C-BA47-A4FB-78C46C1BEEC9}"/>
                  </a:ext>
                </a:extLst>
              </p:cNvPr>
              <p:cNvSpPr>
                <a:spLocks noChangeArrowheads="1"/>
              </p:cNvSpPr>
              <p:nvPr/>
            </p:nvSpPr>
            <p:spPr bwMode="auto">
              <a:xfrm>
                <a:off x="156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7" name="Rectangle 153">
                <a:extLst>
                  <a:ext uri="{FF2B5EF4-FFF2-40B4-BE49-F238E27FC236}">
                    <a16:creationId xmlns:a16="http://schemas.microsoft.com/office/drawing/2014/main" id="{D80B5A9F-7970-8743-BC90-399338BB3A0D}"/>
                  </a:ext>
                </a:extLst>
              </p:cNvPr>
              <p:cNvSpPr>
                <a:spLocks noChangeArrowheads="1"/>
              </p:cNvSpPr>
              <p:nvPr/>
            </p:nvSpPr>
            <p:spPr bwMode="auto">
              <a:xfrm>
                <a:off x="170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8" name="Rectangle 154">
                <a:extLst>
                  <a:ext uri="{FF2B5EF4-FFF2-40B4-BE49-F238E27FC236}">
                    <a16:creationId xmlns:a16="http://schemas.microsoft.com/office/drawing/2014/main" id="{9CD6092C-9987-AD44-BB69-1D27F0FE7A08}"/>
                  </a:ext>
                </a:extLst>
              </p:cNvPr>
              <p:cNvSpPr>
                <a:spLocks noChangeArrowheads="1"/>
              </p:cNvSpPr>
              <p:nvPr/>
            </p:nvSpPr>
            <p:spPr bwMode="auto">
              <a:xfrm>
                <a:off x="1837"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59" name="Rectangle 155">
                <a:extLst>
                  <a:ext uri="{FF2B5EF4-FFF2-40B4-BE49-F238E27FC236}">
                    <a16:creationId xmlns:a16="http://schemas.microsoft.com/office/drawing/2014/main" id="{CC917889-FFAB-394C-8E32-000D4644D125}"/>
                  </a:ext>
                </a:extLst>
              </p:cNvPr>
              <p:cNvSpPr>
                <a:spLocks noChangeArrowheads="1"/>
              </p:cNvSpPr>
              <p:nvPr/>
            </p:nvSpPr>
            <p:spPr bwMode="auto">
              <a:xfrm>
                <a:off x="1973"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0" name="Rectangle 156">
                <a:extLst>
                  <a:ext uri="{FF2B5EF4-FFF2-40B4-BE49-F238E27FC236}">
                    <a16:creationId xmlns:a16="http://schemas.microsoft.com/office/drawing/2014/main" id="{90A4CED6-2965-8542-8E49-46DFA564216C}"/>
                  </a:ext>
                </a:extLst>
              </p:cNvPr>
              <p:cNvSpPr>
                <a:spLocks noChangeArrowheads="1"/>
              </p:cNvSpPr>
              <p:nvPr/>
            </p:nvSpPr>
            <p:spPr bwMode="auto">
              <a:xfrm>
                <a:off x="2109"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1" name="Rectangle 157">
                <a:extLst>
                  <a:ext uri="{FF2B5EF4-FFF2-40B4-BE49-F238E27FC236}">
                    <a16:creationId xmlns:a16="http://schemas.microsoft.com/office/drawing/2014/main" id="{E67642E8-89C1-4746-9CBC-45C68F23EE34}"/>
                  </a:ext>
                </a:extLst>
              </p:cNvPr>
              <p:cNvSpPr>
                <a:spLocks noChangeArrowheads="1"/>
              </p:cNvSpPr>
              <p:nvPr/>
            </p:nvSpPr>
            <p:spPr bwMode="auto">
              <a:xfrm>
                <a:off x="2245"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2" name="Rectangle 158">
                <a:extLst>
                  <a:ext uri="{FF2B5EF4-FFF2-40B4-BE49-F238E27FC236}">
                    <a16:creationId xmlns:a16="http://schemas.microsoft.com/office/drawing/2014/main" id="{D7950157-29DA-514E-8960-80A921206FA3}"/>
                  </a:ext>
                </a:extLst>
              </p:cNvPr>
              <p:cNvSpPr>
                <a:spLocks noChangeArrowheads="1"/>
              </p:cNvSpPr>
              <p:nvPr/>
            </p:nvSpPr>
            <p:spPr bwMode="auto">
              <a:xfrm>
                <a:off x="2381" y="1932"/>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5763" name="Rectangle 159">
                <a:extLst>
                  <a:ext uri="{FF2B5EF4-FFF2-40B4-BE49-F238E27FC236}">
                    <a16:creationId xmlns:a16="http://schemas.microsoft.com/office/drawing/2014/main" id="{70739BB6-C858-B049-8F06-1EA4C1F6A4DE}"/>
                  </a:ext>
                </a:extLst>
              </p:cNvPr>
              <p:cNvSpPr>
                <a:spLocks noChangeArrowheads="1"/>
              </p:cNvSpPr>
              <p:nvPr/>
            </p:nvSpPr>
            <p:spPr bwMode="auto">
              <a:xfrm>
                <a:off x="612"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sp>
            <p:nvSpPr>
              <p:cNvPr id="25764" name="Rectangle 160">
                <a:extLst>
                  <a:ext uri="{FF2B5EF4-FFF2-40B4-BE49-F238E27FC236}">
                    <a16:creationId xmlns:a16="http://schemas.microsoft.com/office/drawing/2014/main" id="{2763D34E-8376-2949-8410-D5104404C127}"/>
                  </a:ext>
                </a:extLst>
              </p:cNvPr>
              <p:cNvSpPr>
                <a:spLocks noChangeArrowheads="1"/>
              </p:cNvSpPr>
              <p:nvPr/>
            </p:nvSpPr>
            <p:spPr bwMode="auto">
              <a:xfrm>
                <a:off x="748"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1</a:t>
                </a:r>
              </a:p>
            </p:txBody>
          </p:sp>
          <p:sp>
            <p:nvSpPr>
              <p:cNvPr id="25765" name="Rectangle 161">
                <a:extLst>
                  <a:ext uri="{FF2B5EF4-FFF2-40B4-BE49-F238E27FC236}">
                    <a16:creationId xmlns:a16="http://schemas.microsoft.com/office/drawing/2014/main" id="{FB3A1659-4A32-A74B-BB4B-70B9E9B094B8}"/>
                  </a:ext>
                </a:extLst>
              </p:cNvPr>
              <p:cNvSpPr>
                <a:spLocks noChangeArrowheads="1"/>
              </p:cNvSpPr>
              <p:nvPr/>
            </p:nvSpPr>
            <p:spPr bwMode="auto">
              <a:xfrm>
                <a:off x="884"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2</a:t>
                </a:r>
              </a:p>
            </p:txBody>
          </p:sp>
          <p:sp>
            <p:nvSpPr>
              <p:cNvPr id="25766" name="Rectangle 162">
                <a:extLst>
                  <a:ext uri="{FF2B5EF4-FFF2-40B4-BE49-F238E27FC236}">
                    <a16:creationId xmlns:a16="http://schemas.microsoft.com/office/drawing/2014/main" id="{327824B3-7538-A44E-B5CF-1321BF938E68}"/>
                  </a:ext>
                </a:extLst>
              </p:cNvPr>
              <p:cNvSpPr>
                <a:spLocks noChangeArrowheads="1"/>
              </p:cNvSpPr>
              <p:nvPr/>
            </p:nvSpPr>
            <p:spPr bwMode="auto">
              <a:xfrm>
                <a:off x="1020"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3</a:t>
                </a:r>
              </a:p>
            </p:txBody>
          </p:sp>
          <p:sp>
            <p:nvSpPr>
              <p:cNvPr id="25767" name="Rectangle 163">
                <a:extLst>
                  <a:ext uri="{FF2B5EF4-FFF2-40B4-BE49-F238E27FC236}">
                    <a16:creationId xmlns:a16="http://schemas.microsoft.com/office/drawing/2014/main" id="{49C2F2B7-3350-C04D-9ED2-923F7EBC1D21}"/>
                  </a:ext>
                </a:extLst>
              </p:cNvPr>
              <p:cNvSpPr>
                <a:spLocks noChangeArrowheads="1"/>
              </p:cNvSpPr>
              <p:nvPr/>
            </p:nvSpPr>
            <p:spPr bwMode="auto">
              <a:xfrm>
                <a:off x="1156"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8" name="Rectangle 164">
                <a:extLst>
                  <a:ext uri="{FF2B5EF4-FFF2-40B4-BE49-F238E27FC236}">
                    <a16:creationId xmlns:a16="http://schemas.microsoft.com/office/drawing/2014/main" id="{E93209B6-EC74-7C49-952A-77DE9E4069BA}"/>
                  </a:ext>
                </a:extLst>
              </p:cNvPr>
              <p:cNvSpPr>
                <a:spLocks noChangeArrowheads="1"/>
              </p:cNvSpPr>
              <p:nvPr/>
            </p:nvSpPr>
            <p:spPr bwMode="auto">
              <a:xfrm>
                <a:off x="1293"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69" name="Rectangle 165">
                <a:extLst>
                  <a:ext uri="{FF2B5EF4-FFF2-40B4-BE49-F238E27FC236}">
                    <a16:creationId xmlns:a16="http://schemas.microsoft.com/office/drawing/2014/main" id="{D16BE316-15B8-E244-8971-BD8F26490057}"/>
                  </a:ext>
                </a:extLst>
              </p:cNvPr>
              <p:cNvSpPr>
                <a:spLocks noChangeArrowheads="1"/>
              </p:cNvSpPr>
              <p:nvPr/>
            </p:nvSpPr>
            <p:spPr bwMode="auto">
              <a:xfrm>
                <a:off x="1429" y="572"/>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a:t>
                </a:r>
              </a:p>
            </p:txBody>
          </p:sp>
          <p:sp>
            <p:nvSpPr>
              <p:cNvPr id="25770" name="Rectangle 173">
                <a:extLst>
                  <a:ext uri="{FF2B5EF4-FFF2-40B4-BE49-F238E27FC236}">
                    <a16:creationId xmlns:a16="http://schemas.microsoft.com/office/drawing/2014/main" id="{B7323252-4009-314A-A61B-E1397193530F}"/>
                  </a:ext>
                </a:extLst>
              </p:cNvPr>
              <p:cNvSpPr>
                <a:spLocks noChangeArrowheads="1"/>
              </p:cNvSpPr>
              <p:nvPr/>
            </p:nvSpPr>
            <p:spPr bwMode="auto">
              <a:xfrm>
                <a:off x="476" y="708"/>
                <a:ext cx="136"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200" b="1">
                    <a:solidFill>
                      <a:srgbClr val="000000"/>
                    </a:solidFill>
                  </a:rPr>
                  <a:t>0</a:t>
                </a:r>
              </a:p>
            </p:txBody>
          </p:sp>
        </p:grpSp>
        <p:sp>
          <p:nvSpPr>
            <p:cNvPr id="25616" name="Rectangle 349">
              <a:extLst>
                <a:ext uri="{FF2B5EF4-FFF2-40B4-BE49-F238E27FC236}">
                  <a16:creationId xmlns:a16="http://schemas.microsoft.com/office/drawing/2014/main" id="{8F610C71-EBE2-7A4A-9102-25847836BF6D}"/>
                </a:ext>
              </a:extLst>
            </p:cNvPr>
            <p:cNvSpPr>
              <a:spLocks noChangeArrowheads="1"/>
            </p:cNvSpPr>
            <p:nvPr/>
          </p:nvSpPr>
          <p:spPr bwMode="auto">
            <a:xfrm>
              <a:off x="1111" y="1071"/>
              <a:ext cx="952" cy="635"/>
            </a:xfrm>
            <a:prstGeom prst="rect">
              <a:avLst/>
            </a:prstGeom>
            <a:solidFill>
              <a:schemeClr val="bg1"/>
            </a:solidFill>
            <a:ln w="12700" algn="ctr">
              <a:solidFill>
                <a:schemeClr val="tx1"/>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r>
                <a:rPr lang="en-US" altLang="en-CN" sz="1400" b="1">
                  <a:solidFill>
                    <a:srgbClr val="000000"/>
                  </a:solidFill>
                </a:rPr>
                <a:t>Screen = </a:t>
              </a:r>
            </a:p>
            <a:p>
              <a:pPr algn="ctr" eaLnBrk="0" fontAlgn="base" hangingPunct="0">
                <a:spcBef>
                  <a:spcPct val="0"/>
                </a:spcBef>
                <a:spcAft>
                  <a:spcPct val="0"/>
                </a:spcAft>
              </a:pPr>
              <a:endParaRPr lang="en-US" altLang="en-CN" sz="1400" b="1">
                <a:solidFill>
                  <a:srgbClr val="000000"/>
                </a:solidFill>
              </a:endParaRPr>
            </a:p>
            <a:p>
              <a:pPr algn="ctr" eaLnBrk="0" fontAlgn="base" hangingPunct="0">
                <a:spcBef>
                  <a:spcPct val="0"/>
                </a:spcBef>
                <a:spcAft>
                  <a:spcPct val="0"/>
                </a:spcAft>
              </a:pPr>
              <a:r>
                <a:rPr lang="en-US" altLang="en-CN" sz="1400" b="1">
                  <a:solidFill>
                    <a:srgbClr val="000000"/>
                  </a:solidFill>
                </a:rPr>
                <a:t>grid of pixels</a:t>
              </a:r>
            </a:p>
          </p:txBody>
        </p:sp>
      </p:grpSp>
      <p:pic>
        <p:nvPicPr>
          <p:cNvPr id="531806" name="Picture 350">
            <a:extLst>
              <a:ext uri="{FF2B5EF4-FFF2-40B4-BE49-F238E27FC236}">
                <a16:creationId xmlns:a16="http://schemas.microsoft.com/office/drawing/2014/main" id="{091B6CAE-A101-3B42-9499-A160C007530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0464" y="4652964"/>
            <a:ext cx="71913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23786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1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31462">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318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3180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53180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1" grpId="0" animBg="1"/>
      <p:bldP spid="531462" grpId="0" build="p" autoUpdateAnimBg="0"/>
      <p:bldP spid="531802" grpId="0" autoUpdateAnimBg="0"/>
      <p:bldP spid="53180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251E1FD-A339-3144-B80E-DEE19CD9BFD0}"/>
              </a:ext>
            </a:extLst>
          </p:cNvPr>
          <p:cNvSpPr>
            <a:spLocks noGrp="1" noChangeArrowheads="1"/>
          </p:cNvSpPr>
          <p:nvPr>
            <p:ph type="title" idx="4294967295"/>
          </p:nvPr>
        </p:nvSpPr>
        <p:spPr/>
        <p:txBody>
          <a:bodyPr/>
          <a:lstStyle/>
          <a:p>
            <a:r>
              <a:rPr lang="en-US" altLang="en-CN"/>
              <a:t>How to draw a line?</a:t>
            </a:r>
          </a:p>
        </p:txBody>
      </p:sp>
      <p:pic>
        <p:nvPicPr>
          <p:cNvPr id="591876" name="Picture 4" descr="monitor">
            <a:extLst>
              <a:ext uri="{FF2B5EF4-FFF2-40B4-BE49-F238E27FC236}">
                <a16:creationId xmlns:a16="http://schemas.microsoft.com/office/drawing/2014/main" id="{12C983FF-D938-1646-96B4-43D35718B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1" y="1196975"/>
            <a:ext cx="352901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Line 5">
            <a:extLst>
              <a:ext uri="{FF2B5EF4-FFF2-40B4-BE49-F238E27FC236}">
                <a16:creationId xmlns:a16="http://schemas.microsoft.com/office/drawing/2014/main" id="{DC9205A1-3676-FD45-80CF-AF7610AAA236}"/>
              </a:ext>
            </a:extLst>
          </p:cNvPr>
          <p:cNvSpPr>
            <a:spLocks noChangeShapeType="1"/>
          </p:cNvSpPr>
          <p:nvPr/>
        </p:nvSpPr>
        <p:spPr bwMode="auto">
          <a:xfrm flipV="1">
            <a:off x="2854325" y="1989138"/>
            <a:ext cx="1728788" cy="863600"/>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592019" name="Rectangle 147">
            <a:extLst>
              <a:ext uri="{FF2B5EF4-FFF2-40B4-BE49-F238E27FC236}">
                <a16:creationId xmlns:a16="http://schemas.microsoft.com/office/drawing/2014/main" id="{90EDBF25-8D80-7044-8342-921EC3799457}"/>
              </a:ext>
            </a:extLst>
          </p:cNvPr>
          <p:cNvSpPr>
            <a:spLocks noChangeArrowheads="1"/>
          </p:cNvSpPr>
          <p:nvPr/>
        </p:nvSpPr>
        <p:spPr bwMode="auto">
          <a:xfrm>
            <a:off x="6959600" y="38354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600">
                <a:solidFill>
                  <a:srgbClr val="000000"/>
                </a:solidFill>
                <a:cs typeface="Arial" panose="020B0604020202020204" pitchFamily="34" charset="0"/>
              </a:rPr>
              <a:t>drawLine(x1,y1,x2,y2)</a:t>
            </a:r>
          </a:p>
        </p:txBody>
      </p:sp>
      <p:sp>
        <p:nvSpPr>
          <p:cNvPr id="592020" name="Rectangle 148">
            <a:extLst>
              <a:ext uri="{FF2B5EF4-FFF2-40B4-BE49-F238E27FC236}">
                <a16:creationId xmlns:a16="http://schemas.microsoft.com/office/drawing/2014/main" id="{3FEDA6DF-1BD2-F845-AF4A-7A7460B4EFAE}"/>
              </a:ext>
            </a:extLst>
          </p:cNvPr>
          <p:cNvSpPr>
            <a:spLocks noChangeArrowheads="1"/>
          </p:cNvSpPr>
          <p:nvPr/>
        </p:nvSpPr>
        <p:spPr bwMode="auto">
          <a:xfrm>
            <a:off x="1739901" y="4581526"/>
            <a:ext cx="8964613"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Basic idea:</a:t>
            </a:r>
            <a:r>
              <a:rPr lang="en-US" altLang="en-CN" sz="1600">
                <a:solidFill>
                  <a:srgbClr val="000000"/>
                </a:solidFill>
                <a:latin typeface="Comic Sans MS" panose="030F0902030302020204" pitchFamily="66" charset="0"/>
              </a:rPr>
              <a:t> drawLine is implemented through a sequence of </a:t>
            </a:r>
            <a:r>
              <a:rPr lang="en-US" altLang="en-CN" sz="1400">
                <a:solidFill>
                  <a:srgbClr val="000000"/>
                </a:solidFill>
                <a:cs typeface="Arial" panose="020B0604020202020204" pitchFamily="34" charset="0"/>
              </a:rPr>
              <a:t>drawPixel</a:t>
            </a:r>
            <a:r>
              <a:rPr lang="en-US" altLang="en-CN" sz="1600">
                <a:solidFill>
                  <a:srgbClr val="000000"/>
                </a:solidFill>
                <a:latin typeface="Comic Sans MS" panose="030F0902030302020204" pitchFamily="66" charset="0"/>
              </a:rPr>
              <a:t> operations</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1:</a:t>
            </a:r>
            <a:r>
              <a:rPr lang="en-US" altLang="en-CN" sz="1600">
                <a:solidFill>
                  <a:srgbClr val="000000"/>
                </a:solidFill>
                <a:latin typeface="Comic Sans MS" panose="030F0902030302020204" pitchFamily="66" charset="0"/>
              </a:rPr>
              <a:t> which pixels should be drawn ?</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Challenge 2:</a:t>
            </a:r>
            <a:r>
              <a:rPr lang="en-US" altLang="en-CN" sz="1600">
                <a:solidFill>
                  <a:srgbClr val="000000"/>
                </a:solidFill>
                <a:latin typeface="Comic Sans MS" panose="030F0902030302020204" pitchFamily="66" charset="0"/>
              </a:rPr>
              <a:t> how to draw the line </a:t>
            </a:r>
            <a:r>
              <a:rPr lang="en-US" altLang="en-CN" sz="1600" i="1">
                <a:solidFill>
                  <a:srgbClr val="000000"/>
                </a:solidFill>
                <a:latin typeface="Comic Sans MS" panose="030F0902030302020204" pitchFamily="66" charset="0"/>
              </a:rPr>
              <a:t>fast </a:t>
            </a:r>
            <a:r>
              <a:rPr lang="en-US" altLang="en-CN" sz="160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Char char="n"/>
            </a:pPr>
            <a:r>
              <a:rPr lang="en-US" altLang="en-CN" sz="1600" u="sng">
                <a:solidFill>
                  <a:srgbClr val="000000"/>
                </a:solidFill>
                <a:latin typeface="Comic Sans MS" panose="030F0902030302020204" pitchFamily="66" charset="0"/>
              </a:rPr>
              <a:t>Simplifying assumption:</a:t>
            </a:r>
            <a:r>
              <a:rPr lang="en-US" altLang="en-CN" sz="1600">
                <a:solidFill>
                  <a:srgbClr val="000000"/>
                </a:solidFill>
                <a:latin typeface="Comic Sans MS" panose="030F0902030302020204" pitchFamily="66" charset="0"/>
              </a:rPr>
              <a:t> the line that we are asked to draw goes north-east.</a:t>
            </a:r>
          </a:p>
        </p:txBody>
      </p:sp>
      <p:sp>
        <p:nvSpPr>
          <p:cNvPr id="592021" name="Oval 149">
            <a:extLst>
              <a:ext uri="{FF2B5EF4-FFF2-40B4-BE49-F238E27FC236}">
                <a16:creationId xmlns:a16="http://schemas.microsoft.com/office/drawing/2014/main" id="{8F391ABB-9176-4D48-933B-2F030DFD1B22}"/>
              </a:ext>
            </a:extLst>
          </p:cNvPr>
          <p:cNvSpPr>
            <a:spLocks noChangeArrowheads="1"/>
          </p:cNvSpPr>
          <p:nvPr/>
        </p:nvSpPr>
        <p:spPr bwMode="auto">
          <a:xfrm>
            <a:off x="2711451" y="2456706"/>
            <a:ext cx="504825" cy="649188"/>
          </a:xfrm>
          <a:prstGeom prst="ellipse">
            <a:avLst/>
          </a:prstGeom>
          <a:noFill/>
          <a:ln w="31750" algn="ctr">
            <a:solidFill>
              <a:srgbClr val="CC33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nvGrpSpPr>
          <p:cNvPr id="2" name="Group 160">
            <a:extLst>
              <a:ext uri="{FF2B5EF4-FFF2-40B4-BE49-F238E27FC236}">
                <a16:creationId xmlns:a16="http://schemas.microsoft.com/office/drawing/2014/main" id="{73FA11D3-10D4-8E4B-A4FB-2A3A06479F20}"/>
              </a:ext>
            </a:extLst>
          </p:cNvPr>
          <p:cNvGrpSpPr>
            <a:grpSpLocks/>
          </p:cNvGrpSpPr>
          <p:nvPr/>
        </p:nvGrpSpPr>
        <p:grpSpPr bwMode="auto">
          <a:xfrm>
            <a:off x="6527800" y="1557338"/>
            <a:ext cx="3240088" cy="2159000"/>
            <a:chOff x="3016" y="845"/>
            <a:chExt cx="2041" cy="1360"/>
          </a:xfrm>
        </p:grpSpPr>
        <p:sp>
          <p:nvSpPr>
            <p:cNvPr id="26649" name="Rectangle 161">
              <a:extLst>
                <a:ext uri="{FF2B5EF4-FFF2-40B4-BE49-F238E27FC236}">
                  <a16:creationId xmlns:a16="http://schemas.microsoft.com/office/drawing/2014/main" id="{C42C97FB-731F-8F48-A1A3-93A53736FA30}"/>
                </a:ext>
              </a:extLst>
            </p:cNvPr>
            <p:cNvSpPr>
              <a:spLocks noChangeArrowheads="1"/>
            </p:cNvSpPr>
            <p:nvPr/>
          </p:nvSpPr>
          <p:spPr bwMode="auto">
            <a:xfrm>
              <a:off x="301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0" name="Rectangle 162">
              <a:extLst>
                <a:ext uri="{FF2B5EF4-FFF2-40B4-BE49-F238E27FC236}">
                  <a16:creationId xmlns:a16="http://schemas.microsoft.com/office/drawing/2014/main" id="{A369673E-5272-B445-AE98-2108FFDCF859}"/>
                </a:ext>
              </a:extLst>
            </p:cNvPr>
            <p:cNvSpPr>
              <a:spLocks noChangeArrowheads="1"/>
            </p:cNvSpPr>
            <p:nvPr/>
          </p:nvSpPr>
          <p:spPr bwMode="auto">
            <a:xfrm>
              <a:off x="3152"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1" name="Rectangle 163">
              <a:extLst>
                <a:ext uri="{FF2B5EF4-FFF2-40B4-BE49-F238E27FC236}">
                  <a16:creationId xmlns:a16="http://schemas.microsoft.com/office/drawing/2014/main" id="{D0CEC516-4380-534A-B69C-DF8DC9311031}"/>
                </a:ext>
              </a:extLst>
            </p:cNvPr>
            <p:cNvSpPr>
              <a:spLocks noChangeArrowheads="1"/>
            </p:cNvSpPr>
            <p:nvPr/>
          </p:nvSpPr>
          <p:spPr bwMode="auto">
            <a:xfrm>
              <a:off x="3288"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2" name="Rectangle 164">
              <a:extLst>
                <a:ext uri="{FF2B5EF4-FFF2-40B4-BE49-F238E27FC236}">
                  <a16:creationId xmlns:a16="http://schemas.microsoft.com/office/drawing/2014/main" id="{CB8EBF2B-3C63-134C-9D3B-F14EF097542E}"/>
                </a:ext>
              </a:extLst>
            </p:cNvPr>
            <p:cNvSpPr>
              <a:spLocks noChangeArrowheads="1"/>
            </p:cNvSpPr>
            <p:nvPr/>
          </p:nvSpPr>
          <p:spPr bwMode="auto">
            <a:xfrm>
              <a:off x="3424"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3" name="Rectangle 165">
              <a:extLst>
                <a:ext uri="{FF2B5EF4-FFF2-40B4-BE49-F238E27FC236}">
                  <a16:creationId xmlns:a16="http://schemas.microsoft.com/office/drawing/2014/main" id="{571434A7-30E6-8A4A-AA41-50B0F0EC5524}"/>
                </a:ext>
              </a:extLst>
            </p:cNvPr>
            <p:cNvSpPr>
              <a:spLocks noChangeArrowheads="1"/>
            </p:cNvSpPr>
            <p:nvPr/>
          </p:nvSpPr>
          <p:spPr bwMode="auto">
            <a:xfrm>
              <a:off x="3561" y="84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4" name="Rectangle 166">
              <a:extLst>
                <a:ext uri="{FF2B5EF4-FFF2-40B4-BE49-F238E27FC236}">
                  <a16:creationId xmlns:a16="http://schemas.microsoft.com/office/drawing/2014/main" id="{ACBA71FF-28A1-5047-926F-A183C9890346}"/>
                </a:ext>
              </a:extLst>
            </p:cNvPr>
            <p:cNvSpPr>
              <a:spLocks noChangeArrowheads="1"/>
            </p:cNvSpPr>
            <p:nvPr/>
          </p:nvSpPr>
          <p:spPr bwMode="auto">
            <a:xfrm>
              <a:off x="3696"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5" name="Rectangle 167">
              <a:extLst>
                <a:ext uri="{FF2B5EF4-FFF2-40B4-BE49-F238E27FC236}">
                  <a16:creationId xmlns:a16="http://schemas.microsoft.com/office/drawing/2014/main" id="{18C5D6DC-C447-AE42-8382-04C7B60FC2ED}"/>
                </a:ext>
              </a:extLst>
            </p:cNvPr>
            <p:cNvSpPr>
              <a:spLocks noChangeArrowheads="1"/>
            </p:cNvSpPr>
            <p:nvPr/>
          </p:nvSpPr>
          <p:spPr bwMode="auto">
            <a:xfrm>
              <a:off x="383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6" name="Rectangle 168">
              <a:extLst>
                <a:ext uri="{FF2B5EF4-FFF2-40B4-BE49-F238E27FC236}">
                  <a16:creationId xmlns:a16="http://schemas.microsoft.com/office/drawing/2014/main" id="{4402E962-B5A6-9844-847C-7591B40A057C}"/>
                </a:ext>
              </a:extLst>
            </p:cNvPr>
            <p:cNvSpPr>
              <a:spLocks noChangeArrowheads="1"/>
            </p:cNvSpPr>
            <p:nvPr/>
          </p:nvSpPr>
          <p:spPr bwMode="auto">
            <a:xfrm>
              <a:off x="396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7" name="Rectangle 169">
              <a:extLst>
                <a:ext uri="{FF2B5EF4-FFF2-40B4-BE49-F238E27FC236}">
                  <a16:creationId xmlns:a16="http://schemas.microsoft.com/office/drawing/2014/main" id="{57499037-9F50-6F49-8176-DA72446B59D0}"/>
                </a:ext>
              </a:extLst>
            </p:cNvPr>
            <p:cNvSpPr>
              <a:spLocks noChangeArrowheads="1"/>
            </p:cNvSpPr>
            <p:nvPr/>
          </p:nvSpPr>
          <p:spPr bwMode="auto">
            <a:xfrm>
              <a:off x="410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8" name="Rectangle 170">
              <a:extLst>
                <a:ext uri="{FF2B5EF4-FFF2-40B4-BE49-F238E27FC236}">
                  <a16:creationId xmlns:a16="http://schemas.microsoft.com/office/drawing/2014/main" id="{9FEB891C-4CBB-7744-A399-F6AF20FC02CF}"/>
                </a:ext>
              </a:extLst>
            </p:cNvPr>
            <p:cNvSpPr>
              <a:spLocks noChangeArrowheads="1"/>
            </p:cNvSpPr>
            <p:nvPr/>
          </p:nvSpPr>
          <p:spPr bwMode="auto">
            <a:xfrm>
              <a:off x="424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59" name="Rectangle 171">
              <a:extLst>
                <a:ext uri="{FF2B5EF4-FFF2-40B4-BE49-F238E27FC236}">
                  <a16:creationId xmlns:a16="http://schemas.microsoft.com/office/drawing/2014/main" id="{C1E4B3B4-3CDC-534A-91B2-B421B0BD3C73}"/>
                </a:ext>
              </a:extLst>
            </p:cNvPr>
            <p:cNvSpPr>
              <a:spLocks noChangeArrowheads="1"/>
            </p:cNvSpPr>
            <p:nvPr/>
          </p:nvSpPr>
          <p:spPr bwMode="auto">
            <a:xfrm>
              <a:off x="4377"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0" name="Rectangle 172">
              <a:extLst>
                <a:ext uri="{FF2B5EF4-FFF2-40B4-BE49-F238E27FC236}">
                  <a16:creationId xmlns:a16="http://schemas.microsoft.com/office/drawing/2014/main" id="{C734C49C-57D8-3946-A9B2-32FC902DF096}"/>
                </a:ext>
              </a:extLst>
            </p:cNvPr>
            <p:cNvSpPr>
              <a:spLocks noChangeArrowheads="1"/>
            </p:cNvSpPr>
            <p:nvPr/>
          </p:nvSpPr>
          <p:spPr bwMode="auto">
            <a:xfrm>
              <a:off x="4513"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1" name="Rectangle 173">
              <a:extLst>
                <a:ext uri="{FF2B5EF4-FFF2-40B4-BE49-F238E27FC236}">
                  <a16:creationId xmlns:a16="http://schemas.microsoft.com/office/drawing/2014/main" id="{6DC8AC1A-CC19-414A-8EDD-3684CD23B550}"/>
                </a:ext>
              </a:extLst>
            </p:cNvPr>
            <p:cNvSpPr>
              <a:spLocks noChangeArrowheads="1"/>
            </p:cNvSpPr>
            <p:nvPr/>
          </p:nvSpPr>
          <p:spPr bwMode="auto">
            <a:xfrm>
              <a:off x="4649"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2" name="Rectangle 174">
              <a:extLst>
                <a:ext uri="{FF2B5EF4-FFF2-40B4-BE49-F238E27FC236}">
                  <a16:creationId xmlns:a16="http://schemas.microsoft.com/office/drawing/2014/main" id="{79D5EA86-03FE-0D4D-9214-B5F1BED6FE10}"/>
                </a:ext>
              </a:extLst>
            </p:cNvPr>
            <p:cNvSpPr>
              <a:spLocks noChangeArrowheads="1"/>
            </p:cNvSpPr>
            <p:nvPr/>
          </p:nvSpPr>
          <p:spPr bwMode="auto">
            <a:xfrm>
              <a:off x="4785"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3" name="Rectangle 175">
              <a:extLst>
                <a:ext uri="{FF2B5EF4-FFF2-40B4-BE49-F238E27FC236}">
                  <a16:creationId xmlns:a16="http://schemas.microsoft.com/office/drawing/2014/main" id="{0CA1BA12-8094-D64B-9FC6-B49D656FE399}"/>
                </a:ext>
              </a:extLst>
            </p:cNvPr>
            <p:cNvSpPr>
              <a:spLocks noChangeArrowheads="1"/>
            </p:cNvSpPr>
            <p:nvPr/>
          </p:nvSpPr>
          <p:spPr bwMode="auto">
            <a:xfrm>
              <a:off x="3016"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4" name="Rectangle 176">
              <a:extLst>
                <a:ext uri="{FF2B5EF4-FFF2-40B4-BE49-F238E27FC236}">
                  <a16:creationId xmlns:a16="http://schemas.microsoft.com/office/drawing/2014/main" id="{6D7EE4A9-DA1F-7648-B7EF-7C7C46992800}"/>
                </a:ext>
              </a:extLst>
            </p:cNvPr>
            <p:cNvSpPr>
              <a:spLocks noChangeArrowheads="1"/>
            </p:cNvSpPr>
            <p:nvPr/>
          </p:nvSpPr>
          <p:spPr bwMode="auto">
            <a:xfrm>
              <a:off x="3152"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5" name="Rectangle 177">
              <a:extLst>
                <a:ext uri="{FF2B5EF4-FFF2-40B4-BE49-F238E27FC236}">
                  <a16:creationId xmlns:a16="http://schemas.microsoft.com/office/drawing/2014/main" id="{3F05110A-BA5C-6B40-A773-72FEFF428AB5}"/>
                </a:ext>
              </a:extLst>
            </p:cNvPr>
            <p:cNvSpPr>
              <a:spLocks noChangeArrowheads="1"/>
            </p:cNvSpPr>
            <p:nvPr/>
          </p:nvSpPr>
          <p:spPr bwMode="auto">
            <a:xfrm>
              <a:off x="3288"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6" name="Rectangle 178">
              <a:extLst>
                <a:ext uri="{FF2B5EF4-FFF2-40B4-BE49-F238E27FC236}">
                  <a16:creationId xmlns:a16="http://schemas.microsoft.com/office/drawing/2014/main" id="{77535945-8573-5647-AC80-6E6CF65A674A}"/>
                </a:ext>
              </a:extLst>
            </p:cNvPr>
            <p:cNvSpPr>
              <a:spLocks noChangeArrowheads="1"/>
            </p:cNvSpPr>
            <p:nvPr/>
          </p:nvSpPr>
          <p:spPr bwMode="auto">
            <a:xfrm>
              <a:off x="3424"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7" name="Rectangle 179">
              <a:extLst>
                <a:ext uri="{FF2B5EF4-FFF2-40B4-BE49-F238E27FC236}">
                  <a16:creationId xmlns:a16="http://schemas.microsoft.com/office/drawing/2014/main" id="{5CE64696-D5C1-FC43-944A-8E255F334515}"/>
                </a:ext>
              </a:extLst>
            </p:cNvPr>
            <p:cNvSpPr>
              <a:spLocks noChangeArrowheads="1"/>
            </p:cNvSpPr>
            <p:nvPr/>
          </p:nvSpPr>
          <p:spPr bwMode="auto">
            <a:xfrm>
              <a:off x="356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8" name="Rectangle 180">
              <a:extLst>
                <a:ext uri="{FF2B5EF4-FFF2-40B4-BE49-F238E27FC236}">
                  <a16:creationId xmlns:a16="http://schemas.microsoft.com/office/drawing/2014/main" id="{A61D47C2-08AF-B148-BEF7-BE23197B17C0}"/>
                </a:ext>
              </a:extLst>
            </p:cNvPr>
            <p:cNvSpPr>
              <a:spLocks noChangeArrowheads="1"/>
            </p:cNvSpPr>
            <p:nvPr/>
          </p:nvSpPr>
          <p:spPr bwMode="auto">
            <a:xfrm>
              <a:off x="369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69" name="Rectangle 181">
              <a:extLst>
                <a:ext uri="{FF2B5EF4-FFF2-40B4-BE49-F238E27FC236}">
                  <a16:creationId xmlns:a16="http://schemas.microsoft.com/office/drawing/2014/main" id="{38BE8516-6019-E943-BEE5-31549BCC5FDB}"/>
                </a:ext>
              </a:extLst>
            </p:cNvPr>
            <p:cNvSpPr>
              <a:spLocks noChangeArrowheads="1"/>
            </p:cNvSpPr>
            <p:nvPr/>
          </p:nvSpPr>
          <p:spPr bwMode="auto">
            <a:xfrm>
              <a:off x="3833"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0" name="Rectangle 182">
              <a:extLst>
                <a:ext uri="{FF2B5EF4-FFF2-40B4-BE49-F238E27FC236}">
                  <a16:creationId xmlns:a16="http://schemas.microsoft.com/office/drawing/2014/main" id="{19AEE4E0-5081-504F-8B9B-AE4D23A32997}"/>
                </a:ext>
              </a:extLst>
            </p:cNvPr>
            <p:cNvSpPr>
              <a:spLocks noChangeArrowheads="1"/>
            </p:cNvSpPr>
            <p:nvPr/>
          </p:nvSpPr>
          <p:spPr bwMode="auto">
            <a:xfrm>
              <a:off x="396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1" name="Rectangle 183">
              <a:extLst>
                <a:ext uri="{FF2B5EF4-FFF2-40B4-BE49-F238E27FC236}">
                  <a16:creationId xmlns:a16="http://schemas.microsoft.com/office/drawing/2014/main" id="{B5B65570-4286-CA46-86C7-90B0514DD2A3}"/>
                </a:ext>
              </a:extLst>
            </p:cNvPr>
            <p:cNvSpPr>
              <a:spLocks noChangeArrowheads="1"/>
            </p:cNvSpPr>
            <p:nvPr/>
          </p:nvSpPr>
          <p:spPr bwMode="auto">
            <a:xfrm>
              <a:off x="410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2" name="Rectangle 184">
              <a:extLst>
                <a:ext uri="{FF2B5EF4-FFF2-40B4-BE49-F238E27FC236}">
                  <a16:creationId xmlns:a16="http://schemas.microsoft.com/office/drawing/2014/main" id="{98B1B38A-2D83-BC44-ADBE-50440FC02A44}"/>
                </a:ext>
              </a:extLst>
            </p:cNvPr>
            <p:cNvSpPr>
              <a:spLocks noChangeArrowheads="1"/>
            </p:cNvSpPr>
            <p:nvPr/>
          </p:nvSpPr>
          <p:spPr bwMode="auto">
            <a:xfrm>
              <a:off x="424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3" name="Rectangle 185">
              <a:extLst>
                <a:ext uri="{FF2B5EF4-FFF2-40B4-BE49-F238E27FC236}">
                  <a16:creationId xmlns:a16="http://schemas.microsoft.com/office/drawing/2014/main" id="{70552E00-4881-164F-90D4-FA9BB03B1D76}"/>
                </a:ext>
              </a:extLst>
            </p:cNvPr>
            <p:cNvSpPr>
              <a:spLocks noChangeArrowheads="1"/>
            </p:cNvSpPr>
            <p:nvPr/>
          </p:nvSpPr>
          <p:spPr bwMode="auto">
            <a:xfrm>
              <a:off x="4377"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4" name="Rectangle 186">
              <a:extLst>
                <a:ext uri="{FF2B5EF4-FFF2-40B4-BE49-F238E27FC236}">
                  <a16:creationId xmlns:a16="http://schemas.microsoft.com/office/drawing/2014/main" id="{ECCB6490-1C07-3949-B315-2D50B329C8E6}"/>
                </a:ext>
              </a:extLst>
            </p:cNvPr>
            <p:cNvSpPr>
              <a:spLocks noChangeArrowheads="1"/>
            </p:cNvSpPr>
            <p:nvPr/>
          </p:nvSpPr>
          <p:spPr bwMode="auto">
            <a:xfrm>
              <a:off x="4513" y="98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5" name="Rectangle 187">
              <a:extLst>
                <a:ext uri="{FF2B5EF4-FFF2-40B4-BE49-F238E27FC236}">
                  <a16:creationId xmlns:a16="http://schemas.microsoft.com/office/drawing/2014/main" id="{99110949-616B-1941-B449-49EB548BB19C}"/>
                </a:ext>
              </a:extLst>
            </p:cNvPr>
            <p:cNvSpPr>
              <a:spLocks noChangeArrowheads="1"/>
            </p:cNvSpPr>
            <p:nvPr/>
          </p:nvSpPr>
          <p:spPr bwMode="auto">
            <a:xfrm>
              <a:off x="4649"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6" name="Rectangle 188">
              <a:extLst>
                <a:ext uri="{FF2B5EF4-FFF2-40B4-BE49-F238E27FC236}">
                  <a16:creationId xmlns:a16="http://schemas.microsoft.com/office/drawing/2014/main" id="{50799076-845B-DF4D-AEA1-7526C1B9BF1A}"/>
                </a:ext>
              </a:extLst>
            </p:cNvPr>
            <p:cNvSpPr>
              <a:spLocks noChangeArrowheads="1"/>
            </p:cNvSpPr>
            <p:nvPr/>
          </p:nvSpPr>
          <p:spPr bwMode="auto">
            <a:xfrm>
              <a:off x="4785"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7" name="Rectangle 189">
              <a:extLst>
                <a:ext uri="{FF2B5EF4-FFF2-40B4-BE49-F238E27FC236}">
                  <a16:creationId xmlns:a16="http://schemas.microsoft.com/office/drawing/2014/main" id="{A0686419-B07C-D140-AE81-070DFE9FD6FF}"/>
                </a:ext>
              </a:extLst>
            </p:cNvPr>
            <p:cNvSpPr>
              <a:spLocks noChangeArrowheads="1"/>
            </p:cNvSpPr>
            <p:nvPr/>
          </p:nvSpPr>
          <p:spPr bwMode="auto">
            <a:xfrm>
              <a:off x="3016"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8" name="Rectangle 190">
              <a:extLst>
                <a:ext uri="{FF2B5EF4-FFF2-40B4-BE49-F238E27FC236}">
                  <a16:creationId xmlns:a16="http://schemas.microsoft.com/office/drawing/2014/main" id="{D4B293F4-6EFF-DC41-BEF0-AD8A60AC0F04}"/>
                </a:ext>
              </a:extLst>
            </p:cNvPr>
            <p:cNvSpPr>
              <a:spLocks noChangeArrowheads="1"/>
            </p:cNvSpPr>
            <p:nvPr/>
          </p:nvSpPr>
          <p:spPr bwMode="auto">
            <a:xfrm>
              <a:off x="3152"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79" name="Rectangle 191">
              <a:extLst>
                <a:ext uri="{FF2B5EF4-FFF2-40B4-BE49-F238E27FC236}">
                  <a16:creationId xmlns:a16="http://schemas.microsoft.com/office/drawing/2014/main" id="{B7338C9A-DFB9-884A-B4EB-4C76C7FED716}"/>
                </a:ext>
              </a:extLst>
            </p:cNvPr>
            <p:cNvSpPr>
              <a:spLocks noChangeArrowheads="1"/>
            </p:cNvSpPr>
            <p:nvPr/>
          </p:nvSpPr>
          <p:spPr bwMode="auto">
            <a:xfrm>
              <a:off x="3288"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0" name="Rectangle 192">
              <a:extLst>
                <a:ext uri="{FF2B5EF4-FFF2-40B4-BE49-F238E27FC236}">
                  <a16:creationId xmlns:a16="http://schemas.microsoft.com/office/drawing/2014/main" id="{CC6C04D3-52F0-9F44-B99E-07746A8BF479}"/>
                </a:ext>
              </a:extLst>
            </p:cNvPr>
            <p:cNvSpPr>
              <a:spLocks noChangeArrowheads="1"/>
            </p:cNvSpPr>
            <p:nvPr/>
          </p:nvSpPr>
          <p:spPr bwMode="auto">
            <a:xfrm>
              <a:off x="3424"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1" name="Rectangle 193">
              <a:extLst>
                <a:ext uri="{FF2B5EF4-FFF2-40B4-BE49-F238E27FC236}">
                  <a16:creationId xmlns:a16="http://schemas.microsoft.com/office/drawing/2014/main" id="{C587EC2E-5C89-5742-A2C7-0C8B978FF3E3}"/>
                </a:ext>
              </a:extLst>
            </p:cNvPr>
            <p:cNvSpPr>
              <a:spLocks noChangeArrowheads="1"/>
            </p:cNvSpPr>
            <p:nvPr/>
          </p:nvSpPr>
          <p:spPr bwMode="auto">
            <a:xfrm>
              <a:off x="356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2" name="Rectangle 194">
              <a:extLst>
                <a:ext uri="{FF2B5EF4-FFF2-40B4-BE49-F238E27FC236}">
                  <a16:creationId xmlns:a16="http://schemas.microsoft.com/office/drawing/2014/main" id="{D26F3B64-146A-7C4C-B11C-9C7FB767B387}"/>
                </a:ext>
              </a:extLst>
            </p:cNvPr>
            <p:cNvSpPr>
              <a:spLocks noChangeArrowheads="1"/>
            </p:cNvSpPr>
            <p:nvPr/>
          </p:nvSpPr>
          <p:spPr bwMode="auto">
            <a:xfrm>
              <a:off x="369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3" name="Rectangle 195">
              <a:extLst>
                <a:ext uri="{FF2B5EF4-FFF2-40B4-BE49-F238E27FC236}">
                  <a16:creationId xmlns:a16="http://schemas.microsoft.com/office/drawing/2014/main" id="{53F4A76B-DB23-4E4A-BDA9-9B1153938178}"/>
                </a:ext>
              </a:extLst>
            </p:cNvPr>
            <p:cNvSpPr>
              <a:spLocks noChangeArrowheads="1"/>
            </p:cNvSpPr>
            <p:nvPr/>
          </p:nvSpPr>
          <p:spPr bwMode="auto">
            <a:xfrm>
              <a:off x="383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4" name="Rectangle 196">
              <a:extLst>
                <a:ext uri="{FF2B5EF4-FFF2-40B4-BE49-F238E27FC236}">
                  <a16:creationId xmlns:a16="http://schemas.microsoft.com/office/drawing/2014/main" id="{F66281F5-790C-2447-A018-BCE17AB82E83}"/>
                </a:ext>
              </a:extLst>
            </p:cNvPr>
            <p:cNvSpPr>
              <a:spLocks noChangeArrowheads="1"/>
            </p:cNvSpPr>
            <p:nvPr/>
          </p:nvSpPr>
          <p:spPr bwMode="auto">
            <a:xfrm>
              <a:off x="396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5" name="Rectangle 197">
              <a:extLst>
                <a:ext uri="{FF2B5EF4-FFF2-40B4-BE49-F238E27FC236}">
                  <a16:creationId xmlns:a16="http://schemas.microsoft.com/office/drawing/2014/main" id="{0F98F374-BAA8-D447-8B2C-55E013318A25}"/>
                </a:ext>
              </a:extLst>
            </p:cNvPr>
            <p:cNvSpPr>
              <a:spLocks noChangeArrowheads="1"/>
            </p:cNvSpPr>
            <p:nvPr/>
          </p:nvSpPr>
          <p:spPr bwMode="auto">
            <a:xfrm>
              <a:off x="4105"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6" name="Rectangle 198">
              <a:extLst>
                <a:ext uri="{FF2B5EF4-FFF2-40B4-BE49-F238E27FC236}">
                  <a16:creationId xmlns:a16="http://schemas.microsoft.com/office/drawing/2014/main" id="{F87F0261-7DEE-0F4B-B0A8-E011116D8E73}"/>
                </a:ext>
              </a:extLst>
            </p:cNvPr>
            <p:cNvSpPr>
              <a:spLocks noChangeArrowheads="1"/>
            </p:cNvSpPr>
            <p:nvPr/>
          </p:nvSpPr>
          <p:spPr bwMode="auto">
            <a:xfrm>
              <a:off x="4241"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7" name="Rectangle 199">
              <a:extLst>
                <a:ext uri="{FF2B5EF4-FFF2-40B4-BE49-F238E27FC236}">
                  <a16:creationId xmlns:a16="http://schemas.microsoft.com/office/drawing/2014/main" id="{388E1CF2-2581-A444-805F-227E0714EB0F}"/>
                </a:ext>
              </a:extLst>
            </p:cNvPr>
            <p:cNvSpPr>
              <a:spLocks noChangeArrowheads="1"/>
            </p:cNvSpPr>
            <p:nvPr/>
          </p:nvSpPr>
          <p:spPr bwMode="auto">
            <a:xfrm>
              <a:off x="4377"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8" name="Rectangle 200">
              <a:extLst>
                <a:ext uri="{FF2B5EF4-FFF2-40B4-BE49-F238E27FC236}">
                  <a16:creationId xmlns:a16="http://schemas.microsoft.com/office/drawing/2014/main" id="{9DD26A29-BA28-F14A-8E6E-80A8C34A423B}"/>
                </a:ext>
              </a:extLst>
            </p:cNvPr>
            <p:cNvSpPr>
              <a:spLocks noChangeArrowheads="1"/>
            </p:cNvSpPr>
            <p:nvPr/>
          </p:nvSpPr>
          <p:spPr bwMode="auto">
            <a:xfrm>
              <a:off x="4513"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89" name="Rectangle 201">
              <a:extLst>
                <a:ext uri="{FF2B5EF4-FFF2-40B4-BE49-F238E27FC236}">
                  <a16:creationId xmlns:a16="http://schemas.microsoft.com/office/drawing/2014/main" id="{BD4EB18D-85EE-F54A-BA3A-7A8761200300}"/>
                </a:ext>
              </a:extLst>
            </p:cNvPr>
            <p:cNvSpPr>
              <a:spLocks noChangeArrowheads="1"/>
            </p:cNvSpPr>
            <p:nvPr/>
          </p:nvSpPr>
          <p:spPr bwMode="auto">
            <a:xfrm>
              <a:off x="4649" y="111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0" name="Rectangle 202">
              <a:extLst>
                <a:ext uri="{FF2B5EF4-FFF2-40B4-BE49-F238E27FC236}">
                  <a16:creationId xmlns:a16="http://schemas.microsoft.com/office/drawing/2014/main" id="{F726A221-DDD5-3C46-B369-15183BC26E86}"/>
                </a:ext>
              </a:extLst>
            </p:cNvPr>
            <p:cNvSpPr>
              <a:spLocks noChangeArrowheads="1"/>
            </p:cNvSpPr>
            <p:nvPr/>
          </p:nvSpPr>
          <p:spPr bwMode="auto">
            <a:xfrm>
              <a:off x="4785"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1" name="Rectangle 203">
              <a:extLst>
                <a:ext uri="{FF2B5EF4-FFF2-40B4-BE49-F238E27FC236}">
                  <a16:creationId xmlns:a16="http://schemas.microsoft.com/office/drawing/2014/main" id="{38E4F236-068E-BA49-B543-80DE68FFA497}"/>
                </a:ext>
              </a:extLst>
            </p:cNvPr>
            <p:cNvSpPr>
              <a:spLocks noChangeArrowheads="1"/>
            </p:cNvSpPr>
            <p:nvPr/>
          </p:nvSpPr>
          <p:spPr bwMode="auto">
            <a:xfrm>
              <a:off x="3016"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2" name="Rectangle 204">
              <a:extLst>
                <a:ext uri="{FF2B5EF4-FFF2-40B4-BE49-F238E27FC236}">
                  <a16:creationId xmlns:a16="http://schemas.microsoft.com/office/drawing/2014/main" id="{7049E589-050B-664F-8A4B-B49234FE64CF}"/>
                </a:ext>
              </a:extLst>
            </p:cNvPr>
            <p:cNvSpPr>
              <a:spLocks noChangeArrowheads="1"/>
            </p:cNvSpPr>
            <p:nvPr/>
          </p:nvSpPr>
          <p:spPr bwMode="auto">
            <a:xfrm>
              <a:off x="3152"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3" name="Rectangle 205">
              <a:extLst>
                <a:ext uri="{FF2B5EF4-FFF2-40B4-BE49-F238E27FC236}">
                  <a16:creationId xmlns:a16="http://schemas.microsoft.com/office/drawing/2014/main" id="{BB53BF1B-EE8E-8643-B54F-74A77A0E494E}"/>
                </a:ext>
              </a:extLst>
            </p:cNvPr>
            <p:cNvSpPr>
              <a:spLocks noChangeArrowheads="1"/>
            </p:cNvSpPr>
            <p:nvPr/>
          </p:nvSpPr>
          <p:spPr bwMode="auto">
            <a:xfrm>
              <a:off x="3288"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4" name="Rectangle 206">
              <a:extLst>
                <a:ext uri="{FF2B5EF4-FFF2-40B4-BE49-F238E27FC236}">
                  <a16:creationId xmlns:a16="http://schemas.microsoft.com/office/drawing/2014/main" id="{77EBA585-22EF-1C4F-8296-C2A4E5EA4254}"/>
                </a:ext>
              </a:extLst>
            </p:cNvPr>
            <p:cNvSpPr>
              <a:spLocks noChangeArrowheads="1"/>
            </p:cNvSpPr>
            <p:nvPr/>
          </p:nvSpPr>
          <p:spPr bwMode="auto">
            <a:xfrm>
              <a:off x="3424"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5" name="Rectangle 207">
              <a:extLst>
                <a:ext uri="{FF2B5EF4-FFF2-40B4-BE49-F238E27FC236}">
                  <a16:creationId xmlns:a16="http://schemas.microsoft.com/office/drawing/2014/main" id="{56ABE80F-9C0C-2E4B-B507-77BD12324F99}"/>
                </a:ext>
              </a:extLst>
            </p:cNvPr>
            <p:cNvSpPr>
              <a:spLocks noChangeArrowheads="1"/>
            </p:cNvSpPr>
            <p:nvPr/>
          </p:nvSpPr>
          <p:spPr bwMode="auto">
            <a:xfrm>
              <a:off x="356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6" name="Rectangle 208">
              <a:extLst>
                <a:ext uri="{FF2B5EF4-FFF2-40B4-BE49-F238E27FC236}">
                  <a16:creationId xmlns:a16="http://schemas.microsoft.com/office/drawing/2014/main" id="{367E85C9-7B7C-F545-A7E7-FD5987FB1FD4}"/>
                </a:ext>
              </a:extLst>
            </p:cNvPr>
            <p:cNvSpPr>
              <a:spLocks noChangeArrowheads="1"/>
            </p:cNvSpPr>
            <p:nvPr/>
          </p:nvSpPr>
          <p:spPr bwMode="auto">
            <a:xfrm>
              <a:off x="369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7" name="Rectangle 209">
              <a:extLst>
                <a:ext uri="{FF2B5EF4-FFF2-40B4-BE49-F238E27FC236}">
                  <a16:creationId xmlns:a16="http://schemas.microsoft.com/office/drawing/2014/main" id="{E5616735-E6C4-4D49-8CC5-9A18B4DC3906}"/>
                </a:ext>
              </a:extLst>
            </p:cNvPr>
            <p:cNvSpPr>
              <a:spLocks noChangeArrowheads="1"/>
            </p:cNvSpPr>
            <p:nvPr/>
          </p:nvSpPr>
          <p:spPr bwMode="auto">
            <a:xfrm>
              <a:off x="383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8" name="Rectangle 210">
              <a:extLst>
                <a:ext uri="{FF2B5EF4-FFF2-40B4-BE49-F238E27FC236}">
                  <a16:creationId xmlns:a16="http://schemas.microsoft.com/office/drawing/2014/main" id="{FD4A0D77-146E-EA4E-8404-C2F859478167}"/>
                </a:ext>
              </a:extLst>
            </p:cNvPr>
            <p:cNvSpPr>
              <a:spLocks noChangeArrowheads="1"/>
            </p:cNvSpPr>
            <p:nvPr/>
          </p:nvSpPr>
          <p:spPr bwMode="auto">
            <a:xfrm>
              <a:off x="396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699" name="Rectangle 211">
              <a:extLst>
                <a:ext uri="{FF2B5EF4-FFF2-40B4-BE49-F238E27FC236}">
                  <a16:creationId xmlns:a16="http://schemas.microsoft.com/office/drawing/2014/main" id="{1CE02C53-A869-F44E-A72D-D00CFE2FA7BE}"/>
                </a:ext>
              </a:extLst>
            </p:cNvPr>
            <p:cNvSpPr>
              <a:spLocks noChangeArrowheads="1"/>
            </p:cNvSpPr>
            <p:nvPr/>
          </p:nvSpPr>
          <p:spPr bwMode="auto">
            <a:xfrm>
              <a:off x="4105"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0" name="Rectangle 212">
              <a:extLst>
                <a:ext uri="{FF2B5EF4-FFF2-40B4-BE49-F238E27FC236}">
                  <a16:creationId xmlns:a16="http://schemas.microsoft.com/office/drawing/2014/main" id="{296A4C8A-EE73-9A4D-B997-9AF4B243A907}"/>
                </a:ext>
              </a:extLst>
            </p:cNvPr>
            <p:cNvSpPr>
              <a:spLocks noChangeArrowheads="1"/>
            </p:cNvSpPr>
            <p:nvPr/>
          </p:nvSpPr>
          <p:spPr bwMode="auto">
            <a:xfrm>
              <a:off x="4241"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1" name="Rectangle 213">
              <a:extLst>
                <a:ext uri="{FF2B5EF4-FFF2-40B4-BE49-F238E27FC236}">
                  <a16:creationId xmlns:a16="http://schemas.microsoft.com/office/drawing/2014/main" id="{25CC0F3E-6DDD-C049-8732-9DC2C7E4F115}"/>
                </a:ext>
              </a:extLst>
            </p:cNvPr>
            <p:cNvSpPr>
              <a:spLocks noChangeArrowheads="1"/>
            </p:cNvSpPr>
            <p:nvPr/>
          </p:nvSpPr>
          <p:spPr bwMode="auto">
            <a:xfrm>
              <a:off x="4377"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2" name="Rectangle 214">
              <a:extLst>
                <a:ext uri="{FF2B5EF4-FFF2-40B4-BE49-F238E27FC236}">
                  <a16:creationId xmlns:a16="http://schemas.microsoft.com/office/drawing/2014/main" id="{51E70F9F-BBDC-C841-B310-E026D90D87A2}"/>
                </a:ext>
              </a:extLst>
            </p:cNvPr>
            <p:cNvSpPr>
              <a:spLocks noChangeArrowheads="1"/>
            </p:cNvSpPr>
            <p:nvPr/>
          </p:nvSpPr>
          <p:spPr bwMode="auto">
            <a:xfrm>
              <a:off x="4513"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3" name="Rectangle 215">
              <a:extLst>
                <a:ext uri="{FF2B5EF4-FFF2-40B4-BE49-F238E27FC236}">
                  <a16:creationId xmlns:a16="http://schemas.microsoft.com/office/drawing/2014/main" id="{898FEEA6-C61E-6A49-9711-25AFC792CC16}"/>
                </a:ext>
              </a:extLst>
            </p:cNvPr>
            <p:cNvSpPr>
              <a:spLocks noChangeArrowheads="1"/>
            </p:cNvSpPr>
            <p:nvPr/>
          </p:nvSpPr>
          <p:spPr bwMode="auto">
            <a:xfrm>
              <a:off x="4649" y="125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4" name="Rectangle 216">
              <a:extLst>
                <a:ext uri="{FF2B5EF4-FFF2-40B4-BE49-F238E27FC236}">
                  <a16:creationId xmlns:a16="http://schemas.microsoft.com/office/drawing/2014/main" id="{4EAA8E85-B92A-7D48-9C97-99B5BBF1C9D1}"/>
                </a:ext>
              </a:extLst>
            </p:cNvPr>
            <p:cNvSpPr>
              <a:spLocks noChangeArrowheads="1"/>
            </p:cNvSpPr>
            <p:nvPr/>
          </p:nvSpPr>
          <p:spPr bwMode="auto">
            <a:xfrm>
              <a:off x="4785"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5" name="Rectangle 217">
              <a:extLst>
                <a:ext uri="{FF2B5EF4-FFF2-40B4-BE49-F238E27FC236}">
                  <a16:creationId xmlns:a16="http://schemas.microsoft.com/office/drawing/2014/main" id="{7F094144-34DB-C044-8D54-887F8E3EE90D}"/>
                </a:ext>
              </a:extLst>
            </p:cNvPr>
            <p:cNvSpPr>
              <a:spLocks noChangeArrowheads="1"/>
            </p:cNvSpPr>
            <p:nvPr/>
          </p:nvSpPr>
          <p:spPr bwMode="auto">
            <a:xfrm>
              <a:off x="3016"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6" name="Rectangle 218">
              <a:extLst>
                <a:ext uri="{FF2B5EF4-FFF2-40B4-BE49-F238E27FC236}">
                  <a16:creationId xmlns:a16="http://schemas.microsoft.com/office/drawing/2014/main" id="{2312CD00-0B06-5248-90B6-C9DE014DDAB0}"/>
                </a:ext>
              </a:extLst>
            </p:cNvPr>
            <p:cNvSpPr>
              <a:spLocks noChangeArrowheads="1"/>
            </p:cNvSpPr>
            <p:nvPr/>
          </p:nvSpPr>
          <p:spPr bwMode="auto">
            <a:xfrm>
              <a:off x="3152"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7" name="Rectangle 219">
              <a:extLst>
                <a:ext uri="{FF2B5EF4-FFF2-40B4-BE49-F238E27FC236}">
                  <a16:creationId xmlns:a16="http://schemas.microsoft.com/office/drawing/2014/main" id="{B70E12DE-50E4-CE44-888D-5495598A44B9}"/>
                </a:ext>
              </a:extLst>
            </p:cNvPr>
            <p:cNvSpPr>
              <a:spLocks noChangeArrowheads="1"/>
            </p:cNvSpPr>
            <p:nvPr/>
          </p:nvSpPr>
          <p:spPr bwMode="auto">
            <a:xfrm>
              <a:off x="3288"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8" name="Rectangle 220">
              <a:extLst>
                <a:ext uri="{FF2B5EF4-FFF2-40B4-BE49-F238E27FC236}">
                  <a16:creationId xmlns:a16="http://schemas.microsoft.com/office/drawing/2014/main" id="{ADF61B20-8722-C045-8506-A9C41F8DCD5E}"/>
                </a:ext>
              </a:extLst>
            </p:cNvPr>
            <p:cNvSpPr>
              <a:spLocks noChangeArrowheads="1"/>
            </p:cNvSpPr>
            <p:nvPr/>
          </p:nvSpPr>
          <p:spPr bwMode="auto">
            <a:xfrm>
              <a:off x="3424"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09" name="Rectangle 221">
              <a:extLst>
                <a:ext uri="{FF2B5EF4-FFF2-40B4-BE49-F238E27FC236}">
                  <a16:creationId xmlns:a16="http://schemas.microsoft.com/office/drawing/2014/main" id="{2F5FF657-2378-004F-9FD8-2355E19130C0}"/>
                </a:ext>
              </a:extLst>
            </p:cNvPr>
            <p:cNvSpPr>
              <a:spLocks noChangeArrowheads="1"/>
            </p:cNvSpPr>
            <p:nvPr/>
          </p:nvSpPr>
          <p:spPr bwMode="auto">
            <a:xfrm>
              <a:off x="356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0" name="Rectangle 222">
              <a:extLst>
                <a:ext uri="{FF2B5EF4-FFF2-40B4-BE49-F238E27FC236}">
                  <a16:creationId xmlns:a16="http://schemas.microsoft.com/office/drawing/2014/main" id="{1B0558E6-D222-A548-A3BE-50BE94B308E9}"/>
                </a:ext>
              </a:extLst>
            </p:cNvPr>
            <p:cNvSpPr>
              <a:spLocks noChangeArrowheads="1"/>
            </p:cNvSpPr>
            <p:nvPr/>
          </p:nvSpPr>
          <p:spPr bwMode="auto">
            <a:xfrm>
              <a:off x="369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1" name="Rectangle 223">
              <a:extLst>
                <a:ext uri="{FF2B5EF4-FFF2-40B4-BE49-F238E27FC236}">
                  <a16:creationId xmlns:a16="http://schemas.microsoft.com/office/drawing/2014/main" id="{E0348924-96D9-CB47-8BD0-1D47393AE92D}"/>
                </a:ext>
              </a:extLst>
            </p:cNvPr>
            <p:cNvSpPr>
              <a:spLocks noChangeArrowheads="1"/>
            </p:cNvSpPr>
            <p:nvPr/>
          </p:nvSpPr>
          <p:spPr bwMode="auto">
            <a:xfrm>
              <a:off x="383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2" name="Rectangle 224">
              <a:extLst>
                <a:ext uri="{FF2B5EF4-FFF2-40B4-BE49-F238E27FC236}">
                  <a16:creationId xmlns:a16="http://schemas.microsoft.com/office/drawing/2014/main" id="{E6E161A2-2D1D-7942-8451-DFCC6BAFCD0F}"/>
                </a:ext>
              </a:extLst>
            </p:cNvPr>
            <p:cNvSpPr>
              <a:spLocks noChangeArrowheads="1"/>
            </p:cNvSpPr>
            <p:nvPr/>
          </p:nvSpPr>
          <p:spPr bwMode="auto">
            <a:xfrm>
              <a:off x="396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3" name="Rectangle 225">
              <a:extLst>
                <a:ext uri="{FF2B5EF4-FFF2-40B4-BE49-F238E27FC236}">
                  <a16:creationId xmlns:a16="http://schemas.microsoft.com/office/drawing/2014/main" id="{8A36558A-BF17-8946-A512-687ED53DE54D}"/>
                </a:ext>
              </a:extLst>
            </p:cNvPr>
            <p:cNvSpPr>
              <a:spLocks noChangeArrowheads="1"/>
            </p:cNvSpPr>
            <p:nvPr/>
          </p:nvSpPr>
          <p:spPr bwMode="auto">
            <a:xfrm>
              <a:off x="4105"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4" name="Rectangle 226">
              <a:extLst>
                <a:ext uri="{FF2B5EF4-FFF2-40B4-BE49-F238E27FC236}">
                  <a16:creationId xmlns:a16="http://schemas.microsoft.com/office/drawing/2014/main" id="{3288AEC7-56D8-2840-943A-4A490AD78530}"/>
                </a:ext>
              </a:extLst>
            </p:cNvPr>
            <p:cNvSpPr>
              <a:spLocks noChangeArrowheads="1"/>
            </p:cNvSpPr>
            <p:nvPr/>
          </p:nvSpPr>
          <p:spPr bwMode="auto">
            <a:xfrm>
              <a:off x="4241"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5" name="Rectangle 227">
              <a:extLst>
                <a:ext uri="{FF2B5EF4-FFF2-40B4-BE49-F238E27FC236}">
                  <a16:creationId xmlns:a16="http://schemas.microsoft.com/office/drawing/2014/main" id="{55BDD79A-AA89-EB4D-AA64-1194014764AB}"/>
                </a:ext>
              </a:extLst>
            </p:cNvPr>
            <p:cNvSpPr>
              <a:spLocks noChangeArrowheads="1"/>
            </p:cNvSpPr>
            <p:nvPr/>
          </p:nvSpPr>
          <p:spPr bwMode="auto">
            <a:xfrm>
              <a:off x="4377"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6" name="Rectangle 228">
              <a:extLst>
                <a:ext uri="{FF2B5EF4-FFF2-40B4-BE49-F238E27FC236}">
                  <a16:creationId xmlns:a16="http://schemas.microsoft.com/office/drawing/2014/main" id="{6EE255C6-58CE-8545-8866-5249F8AD8A5E}"/>
                </a:ext>
              </a:extLst>
            </p:cNvPr>
            <p:cNvSpPr>
              <a:spLocks noChangeArrowheads="1"/>
            </p:cNvSpPr>
            <p:nvPr/>
          </p:nvSpPr>
          <p:spPr bwMode="auto">
            <a:xfrm>
              <a:off x="4513"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7" name="Rectangle 229">
              <a:extLst>
                <a:ext uri="{FF2B5EF4-FFF2-40B4-BE49-F238E27FC236}">
                  <a16:creationId xmlns:a16="http://schemas.microsoft.com/office/drawing/2014/main" id="{320FEACE-5249-104E-916B-6AD8BE9DF0E4}"/>
                </a:ext>
              </a:extLst>
            </p:cNvPr>
            <p:cNvSpPr>
              <a:spLocks noChangeArrowheads="1"/>
            </p:cNvSpPr>
            <p:nvPr/>
          </p:nvSpPr>
          <p:spPr bwMode="auto">
            <a:xfrm>
              <a:off x="4649" y="138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8" name="Rectangle 230">
              <a:extLst>
                <a:ext uri="{FF2B5EF4-FFF2-40B4-BE49-F238E27FC236}">
                  <a16:creationId xmlns:a16="http://schemas.microsoft.com/office/drawing/2014/main" id="{F3888730-E4DA-F648-BE51-12A3FEEB82C1}"/>
                </a:ext>
              </a:extLst>
            </p:cNvPr>
            <p:cNvSpPr>
              <a:spLocks noChangeArrowheads="1"/>
            </p:cNvSpPr>
            <p:nvPr/>
          </p:nvSpPr>
          <p:spPr bwMode="auto">
            <a:xfrm>
              <a:off x="4785"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19" name="Rectangle 231">
              <a:extLst>
                <a:ext uri="{FF2B5EF4-FFF2-40B4-BE49-F238E27FC236}">
                  <a16:creationId xmlns:a16="http://schemas.microsoft.com/office/drawing/2014/main" id="{0BEEFCA2-766D-C247-8331-AFCB1B3A8C48}"/>
                </a:ext>
              </a:extLst>
            </p:cNvPr>
            <p:cNvSpPr>
              <a:spLocks noChangeArrowheads="1"/>
            </p:cNvSpPr>
            <p:nvPr/>
          </p:nvSpPr>
          <p:spPr bwMode="auto">
            <a:xfrm>
              <a:off x="3016"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0" name="Rectangle 232">
              <a:extLst>
                <a:ext uri="{FF2B5EF4-FFF2-40B4-BE49-F238E27FC236}">
                  <a16:creationId xmlns:a16="http://schemas.microsoft.com/office/drawing/2014/main" id="{D53C9A5E-9171-F842-8E7D-8F09B4D14C9A}"/>
                </a:ext>
              </a:extLst>
            </p:cNvPr>
            <p:cNvSpPr>
              <a:spLocks noChangeArrowheads="1"/>
            </p:cNvSpPr>
            <p:nvPr/>
          </p:nvSpPr>
          <p:spPr bwMode="auto">
            <a:xfrm>
              <a:off x="3152"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1" name="Rectangle 233">
              <a:extLst>
                <a:ext uri="{FF2B5EF4-FFF2-40B4-BE49-F238E27FC236}">
                  <a16:creationId xmlns:a16="http://schemas.microsoft.com/office/drawing/2014/main" id="{8AA45660-3A4D-5D49-A4E2-131AEC130C4E}"/>
                </a:ext>
              </a:extLst>
            </p:cNvPr>
            <p:cNvSpPr>
              <a:spLocks noChangeArrowheads="1"/>
            </p:cNvSpPr>
            <p:nvPr/>
          </p:nvSpPr>
          <p:spPr bwMode="auto">
            <a:xfrm>
              <a:off x="3288"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2" name="Rectangle 234">
              <a:extLst>
                <a:ext uri="{FF2B5EF4-FFF2-40B4-BE49-F238E27FC236}">
                  <a16:creationId xmlns:a16="http://schemas.microsoft.com/office/drawing/2014/main" id="{BF087933-D8D0-0E41-B643-93917AD703CE}"/>
                </a:ext>
              </a:extLst>
            </p:cNvPr>
            <p:cNvSpPr>
              <a:spLocks noChangeArrowheads="1"/>
            </p:cNvSpPr>
            <p:nvPr/>
          </p:nvSpPr>
          <p:spPr bwMode="auto">
            <a:xfrm>
              <a:off x="3424"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3" name="Rectangle 235">
              <a:extLst>
                <a:ext uri="{FF2B5EF4-FFF2-40B4-BE49-F238E27FC236}">
                  <a16:creationId xmlns:a16="http://schemas.microsoft.com/office/drawing/2014/main" id="{89EFD544-37D0-A849-8D13-6CB98BC50130}"/>
                </a:ext>
              </a:extLst>
            </p:cNvPr>
            <p:cNvSpPr>
              <a:spLocks noChangeArrowheads="1"/>
            </p:cNvSpPr>
            <p:nvPr/>
          </p:nvSpPr>
          <p:spPr bwMode="auto">
            <a:xfrm>
              <a:off x="356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4" name="Rectangle 236">
              <a:extLst>
                <a:ext uri="{FF2B5EF4-FFF2-40B4-BE49-F238E27FC236}">
                  <a16:creationId xmlns:a16="http://schemas.microsoft.com/office/drawing/2014/main" id="{C017AD5A-C1F6-FE4E-856D-CC129282AFE1}"/>
                </a:ext>
              </a:extLst>
            </p:cNvPr>
            <p:cNvSpPr>
              <a:spLocks noChangeArrowheads="1"/>
            </p:cNvSpPr>
            <p:nvPr/>
          </p:nvSpPr>
          <p:spPr bwMode="auto">
            <a:xfrm>
              <a:off x="369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5" name="Rectangle 237">
              <a:extLst>
                <a:ext uri="{FF2B5EF4-FFF2-40B4-BE49-F238E27FC236}">
                  <a16:creationId xmlns:a16="http://schemas.microsoft.com/office/drawing/2014/main" id="{50296FAC-F938-6B4A-B7B4-58892F30276A}"/>
                </a:ext>
              </a:extLst>
            </p:cNvPr>
            <p:cNvSpPr>
              <a:spLocks noChangeArrowheads="1"/>
            </p:cNvSpPr>
            <p:nvPr/>
          </p:nvSpPr>
          <p:spPr bwMode="auto">
            <a:xfrm>
              <a:off x="383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6" name="Rectangle 238">
              <a:extLst>
                <a:ext uri="{FF2B5EF4-FFF2-40B4-BE49-F238E27FC236}">
                  <a16:creationId xmlns:a16="http://schemas.microsoft.com/office/drawing/2014/main" id="{E2EB77D8-0C98-5F4D-AC12-61EF74915615}"/>
                </a:ext>
              </a:extLst>
            </p:cNvPr>
            <p:cNvSpPr>
              <a:spLocks noChangeArrowheads="1"/>
            </p:cNvSpPr>
            <p:nvPr/>
          </p:nvSpPr>
          <p:spPr bwMode="auto">
            <a:xfrm>
              <a:off x="396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7" name="Rectangle 239">
              <a:extLst>
                <a:ext uri="{FF2B5EF4-FFF2-40B4-BE49-F238E27FC236}">
                  <a16:creationId xmlns:a16="http://schemas.microsoft.com/office/drawing/2014/main" id="{52FF4301-EBC4-A84A-BCB9-7DF9C17CFEAC}"/>
                </a:ext>
              </a:extLst>
            </p:cNvPr>
            <p:cNvSpPr>
              <a:spLocks noChangeArrowheads="1"/>
            </p:cNvSpPr>
            <p:nvPr/>
          </p:nvSpPr>
          <p:spPr bwMode="auto">
            <a:xfrm>
              <a:off x="4105"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8" name="Rectangle 240">
              <a:extLst>
                <a:ext uri="{FF2B5EF4-FFF2-40B4-BE49-F238E27FC236}">
                  <a16:creationId xmlns:a16="http://schemas.microsoft.com/office/drawing/2014/main" id="{0E248706-EED7-3B4F-8A73-448AEB04D347}"/>
                </a:ext>
              </a:extLst>
            </p:cNvPr>
            <p:cNvSpPr>
              <a:spLocks noChangeArrowheads="1"/>
            </p:cNvSpPr>
            <p:nvPr/>
          </p:nvSpPr>
          <p:spPr bwMode="auto">
            <a:xfrm>
              <a:off x="4241"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29" name="Rectangle 241">
              <a:extLst>
                <a:ext uri="{FF2B5EF4-FFF2-40B4-BE49-F238E27FC236}">
                  <a16:creationId xmlns:a16="http://schemas.microsoft.com/office/drawing/2014/main" id="{B1498FA0-67B1-FB4E-B5EF-AFB543D2F344}"/>
                </a:ext>
              </a:extLst>
            </p:cNvPr>
            <p:cNvSpPr>
              <a:spLocks noChangeArrowheads="1"/>
            </p:cNvSpPr>
            <p:nvPr/>
          </p:nvSpPr>
          <p:spPr bwMode="auto">
            <a:xfrm>
              <a:off x="4377"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0" name="Rectangle 242">
              <a:extLst>
                <a:ext uri="{FF2B5EF4-FFF2-40B4-BE49-F238E27FC236}">
                  <a16:creationId xmlns:a16="http://schemas.microsoft.com/office/drawing/2014/main" id="{D178EBEF-423A-AE45-8669-08A413E08836}"/>
                </a:ext>
              </a:extLst>
            </p:cNvPr>
            <p:cNvSpPr>
              <a:spLocks noChangeArrowheads="1"/>
            </p:cNvSpPr>
            <p:nvPr/>
          </p:nvSpPr>
          <p:spPr bwMode="auto">
            <a:xfrm>
              <a:off x="4513"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1" name="Rectangle 243">
              <a:extLst>
                <a:ext uri="{FF2B5EF4-FFF2-40B4-BE49-F238E27FC236}">
                  <a16:creationId xmlns:a16="http://schemas.microsoft.com/office/drawing/2014/main" id="{2EF562DE-4EAE-F84F-8DA0-5B04823AD36B}"/>
                </a:ext>
              </a:extLst>
            </p:cNvPr>
            <p:cNvSpPr>
              <a:spLocks noChangeArrowheads="1"/>
            </p:cNvSpPr>
            <p:nvPr/>
          </p:nvSpPr>
          <p:spPr bwMode="auto">
            <a:xfrm>
              <a:off x="4649" y="1525"/>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2" name="Rectangle 244">
              <a:extLst>
                <a:ext uri="{FF2B5EF4-FFF2-40B4-BE49-F238E27FC236}">
                  <a16:creationId xmlns:a16="http://schemas.microsoft.com/office/drawing/2014/main" id="{1C5EF755-A3C1-4846-A87F-103E318BCAC5}"/>
                </a:ext>
              </a:extLst>
            </p:cNvPr>
            <p:cNvSpPr>
              <a:spLocks noChangeArrowheads="1"/>
            </p:cNvSpPr>
            <p:nvPr/>
          </p:nvSpPr>
          <p:spPr bwMode="auto">
            <a:xfrm>
              <a:off x="4785"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3" name="Rectangle 245">
              <a:extLst>
                <a:ext uri="{FF2B5EF4-FFF2-40B4-BE49-F238E27FC236}">
                  <a16:creationId xmlns:a16="http://schemas.microsoft.com/office/drawing/2014/main" id="{92E09447-582E-934F-BFF1-073D033D89E9}"/>
                </a:ext>
              </a:extLst>
            </p:cNvPr>
            <p:cNvSpPr>
              <a:spLocks noChangeArrowheads="1"/>
            </p:cNvSpPr>
            <p:nvPr/>
          </p:nvSpPr>
          <p:spPr bwMode="auto">
            <a:xfrm>
              <a:off x="3016"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4" name="Rectangle 246">
              <a:extLst>
                <a:ext uri="{FF2B5EF4-FFF2-40B4-BE49-F238E27FC236}">
                  <a16:creationId xmlns:a16="http://schemas.microsoft.com/office/drawing/2014/main" id="{BDCE0ACF-87F1-8A49-9C4B-167B46CA8CDC}"/>
                </a:ext>
              </a:extLst>
            </p:cNvPr>
            <p:cNvSpPr>
              <a:spLocks noChangeArrowheads="1"/>
            </p:cNvSpPr>
            <p:nvPr/>
          </p:nvSpPr>
          <p:spPr bwMode="auto">
            <a:xfrm>
              <a:off x="3152"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5" name="Rectangle 247">
              <a:extLst>
                <a:ext uri="{FF2B5EF4-FFF2-40B4-BE49-F238E27FC236}">
                  <a16:creationId xmlns:a16="http://schemas.microsoft.com/office/drawing/2014/main" id="{7CA27403-BA64-C644-8A93-73A31571B32D}"/>
                </a:ext>
              </a:extLst>
            </p:cNvPr>
            <p:cNvSpPr>
              <a:spLocks noChangeArrowheads="1"/>
            </p:cNvSpPr>
            <p:nvPr/>
          </p:nvSpPr>
          <p:spPr bwMode="auto">
            <a:xfrm>
              <a:off x="3288"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6" name="Rectangle 248">
              <a:extLst>
                <a:ext uri="{FF2B5EF4-FFF2-40B4-BE49-F238E27FC236}">
                  <a16:creationId xmlns:a16="http://schemas.microsoft.com/office/drawing/2014/main" id="{9DE9731C-3A49-2649-BF04-7967F6C49FF8}"/>
                </a:ext>
              </a:extLst>
            </p:cNvPr>
            <p:cNvSpPr>
              <a:spLocks noChangeArrowheads="1"/>
            </p:cNvSpPr>
            <p:nvPr/>
          </p:nvSpPr>
          <p:spPr bwMode="auto">
            <a:xfrm>
              <a:off x="3424"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7" name="Rectangle 249">
              <a:extLst>
                <a:ext uri="{FF2B5EF4-FFF2-40B4-BE49-F238E27FC236}">
                  <a16:creationId xmlns:a16="http://schemas.microsoft.com/office/drawing/2014/main" id="{14BD39AA-9F61-7C4C-B82E-E4EE4E68EFA4}"/>
                </a:ext>
              </a:extLst>
            </p:cNvPr>
            <p:cNvSpPr>
              <a:spLocks noChangeArrowheads="1"/>
            </p:cNvSpPr>
            <p:nvPr/>
          </p:nvSpPr>
          <p:spPr bwMode="auto">
            <a:xfrm>
              <a:off x="356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8" name="Rectangle 250">
              <a:extLst>
                <a:ext uri="{FF2B5EF4-FFF2-40B4-BE49-F238E27FC236}">
                  <a16:creationId xmlns:a16="http://schemas.microsoft.com/office/drawing/2014/main" id="{4A742B10-7E7E-B54C-BD65-795692F28980}"/>
                </a:ext>
              </a:extLst>
            </p:cNvPr>
            <p:cNvSpPr>
              <a:spLocks noChangeArrowheads="1"/>
            </p:cNvSpPr>
            <p:nvPr/>
          </p:nvSpPr>
          <p:spPr bwMode="auto">
            <a:xfrm>
              <a:off x="369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39" name="Rectangle 251">
              <a:extLst>
                <a:ext uri="{FF2B5EF4-FFF2-40B4-BE49-F238E27FC236}">
                  <a16:creationId xmlns:a16="http://schemas.microsoft.com/office/drawing/2014/main" id="{FA401DDA-EF9D-CC4F-824F-A90DE3DE4FDA}"/>
                </a:ext>
              </a:extLst>
            </p:cNvPr>
            <p:cNvSpPr>
              <a:spLocks noChangeArrowheads="1"/>
            </p:cNvSpPr>
            <p:nvPr/>
          </p:nvSpPr>
          <p:spPr bwMode="auto">
            <a:xfrm>
              <a:off x="383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0" name="Rectangle 252">
              <a:extLst>
                <a:ext uri="{FF2B5EF4-FFF2-40B4-BE49-F238E27FC236}">
                  <a16:creationId xmlns:a16="http://schemas.microsoft.com/office/drawing/2014/main" id="{71BF170A-CDB6-2546-A4C0-24F11AEF2085}"/>
                </a:ext>
              </a:extLst>
            </p:cNvPr>
            <p:cNvSpPr>
              <a:spLocks noChangeArrowheads="1"/>
            </p:cNvSpPr>
            <p:nvPr/>
          </p:nvSpPr>
          <p:spPr bwMode="auto">
            <a:xfrm>
              <a:off x="396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1" name="Rectangle 253">
              <a:extLst>
                <a:ext uri="{FF2B5EF4-FFF2-40B4-BE49-F238E27FC236}">
                  <a16:creationId xmlns:a16="http://schemas.microsoft.com/office/drawing/2014/main" id="{C29BD435-42A6-8247-985E-30BFDB788EBD}"/>
                </a:ext>
              </a:extLst>
            </p:cNvPr>
            <p:cNvSpPr>
              <a:spLocks noChangeArrowheads="1"/>
            </p:cNvSpPr>
            <p:nvPr/>
          </p:nvSpPr>
          <p:spPr bwMode="auto">
            <a:xfrm>
              <a:off x="4105"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2" name="Rectangle 254">
              <a:extLst>
                <a:ext uri="{FF2B5EF4-FFF2-40B4-BE49-F238E27FC236}">
                  <a16:creationId xmlns:a16="http://schemas.microsoft.com/office/drawing/2014/main" id="{DC5CC83A-3770-D64A-B148-70A804B3C6FE}"/>
                </a:ext>
              </a:extLst>
            </p:cNvPr>
            <p:cNvSpPr>
              <a:spLocks noChangeArrowheads="1"/>
            </p:cNvSpPr>
            <p:nvPr/>
          </p:nvSpPr>
          <p:spPr bwMode="auto">
            <a:xfrm>
              <a:off x="4241"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3" name="Rectangle 255">
              <a:extLst>
                <a:ext uri="{FF2B5EF4-FFF2-40B4-BE49-F238E27FC236}">
                  <a16:creationId xmlns:a16="http://schemas.microsoft.com/office/drawing/2014/main" id="{D70E148B-8508-4A46-A573-F4A27393A46E}"/>
                </a:ext>
              </a:extLst>
            </p:cNvPr>
            <p:cNvSpPr>
              <a:spLocks noChangeArrowheads="1"/>
            </p:cNvSpPr>
            <p:nvPr/>
          </p:nvSpPr>
          <p:spPr bwMode="auto">
            <a:xfrm>
              <a:off x="4377"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4" name="Rectangle 256">
              <a:extLst>
                <a:ext uri="{FF2B5EF4-FFF2-40B4-BE49-F238E27FC236}">
                  <a16:creationId xmlns:a16="http://schemas.microsoft.com/office/drawing/2014/main" id="{19BD8F61-BB4E-1343-AD7C-867635D4643C}"/>
                </a:ext>
              </a:extLst>
            </p:cNvPr>
            <p:cNvSpPr>
              <a:spLocks noChangeArrowheads="1"/>
            </p:cNvSpPr>
            <p:nvPr/>
          </p:nvSpPr>
          <p:spPr bwMode="auto">
            <a:xfrm>
              <a:off x="4513"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5" name="Rectangle 257">
              <a:extLst>
                <a:ext uri="{FF2B5EF4-FFF2-40B4-BE49-F238E27FC236}">
                  <a16:creationId xmlns:a16="http://schemas.microsoft.com/office/drawing/2014/main" id="{25D5D4A5-DA2F-524D-B7F0-422A9B07EC2A}"/>
                </a:ext>
              </a:extLst>
            </p:cNvPr>
            <p:cNvSpPr>
              <a:spLocks noChangeArrowheads="1"/>
            </p:cNvSpPr>
            <p:nvPr/>
          </p:nvSpPr>
          <p:spPr bwMode="auto">
            <a:xfrm>
              <a:off x="4649" y="1661"/>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6" name="Rectangle 258">
              <a:extLst>
                <a:ext uri="{FF2B5EF4-FFF2-40B4-BE49-F238E27FC236}">
                  <a16:creationId xmlns:a16="http://schemas.microsoft.com/office/drawing/2014/main" id="{C8719C6C-4825-1649-91E5-4D360AF6E3EA}"/>
                </a:ext>
              </a:extLst>
            </p:cNvPr>
            <p:cNvSpPr>
              <a:spLocks noChangeArrowheads="1"/>
            </p:cNvSpPr>
            <p:nvPr/>
          </p:nvSpPr>
          <p:spPr bwMode="auto">
            <a:xfrm>
              <a:off x="4785"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7" name="Rectangle 259">
              <a:extLst>
                <a:ext uri="{FF2B5EF4-FFF2-40B4-BE49-F238E27FC236}">
                  <a16:creationId xmlns:a16="http://schemas.microsoft.com/office/drawing/2014/main" id="{84998B9F-6A51-4B42-9903-0E3905909430}"/>
                </a:ext>
              </a:extLst>
            </p:cNvPr>
            <p:cNvSpPr>
              <a:spLocks noChangeArrowheads="1"/>
            </p:cNvSpPr>
            <p:nvPr/>
          </p:nvSpPr>
          <p:spPr bwMode="auto">
            <a:xfrm>
              <a:off x="3016"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8" name="Rectangle 260">
              <a:extLst>
                <a:ext uri="{FF2B5EF4-FFF2-40B4-BE49-F238E27FC236}">
                  <a16:creationId xmlns:a16="http://schemas.microsoft.com/office/drawing/2014/main" id="{26DE94B2-6274-4645-84DD-73161BDF26A4}"/>
                </a:ext>
              </a:extLst>
            </p:cNvPr>
            <p:cNvSpPr>
              <a:spLocks noChangeArrowheads="1"/>
            </p:cNvSpPr>
            <p:nvPr/>
          </p:nvSpPr>
          <p:spPr bwMode="auto">
            <a:xfrm>
              <a:off x="3152"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49" name="Rectangle 261">
              <a:extLst>
                <a:ext uri="{FF2B5EF4-FFF2-40B4-BE49-F238E27FC236}">
                  <a16:creationId xmlns:a16="http://schemas.microsoft.com/office/drawing/2014/main" id="{B49E2ACF-FF0F-6E4D-B2B9-81172CA92AC2}"/>
                </a:ext>
              </a:extLst>
            </p:cNvPr>
            <p:cNvSpPr>
              <a:spLocks noChangeArrowheads="1"/>
            </p:cNvSpPr>
            <p:nvPr/>
          </p:nvSpPr>
          <p:spPr bwMode="auto">
            <a:xfrm>
              <a:off x="3288"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0" name="Rectangle 262">
              <a:extLst>
                <a:ext uri="{FF2B5EF4-FFF2-40B4-BE49-F238E27FC236}">
                  <a16:creationId xmlns:a16="http://schemas.microsoft.com/office/drawing/2014/main" id="{A5D65C12-0320-2E48-906C-2C72ACFF5987}"/>
                </a:ext>
              </a:extLst>
            </p:cNvPr>
            <p:cNvSpPr>
              <a:spLocks noChangeArrowheads="1"/>
            </p:cNvSpPr>
            <p:nvPr/>
          </p:nvSpPr>
          <p:spPr bwMode="auto">
            <a:xfrm>
              <a:off x="3424"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1" name="Rectangle 263">
              <a:extLst>
                <a:ext uri="{FF2B5EF4-FFF2-40B4-BE49-F238E27FC236}">
                  <a16:creationId xmlns:a16="http://schemas.microsoft.com/office/drawing/2014/main" id="{9EEFB774-7346-CA4D-B7A6-65C6C0C7DABE}"/>
                </a:ext>
              </a:extLst>
            </p:cNvPr>
            <p:cNvSpPr>
              <a:spLocks noChangeArrowheads="1"/>
            </p:cNvSpPr>
            <p:nvPr/>
          </p:nvSpPr>
          <p:spPr bwMode="auto">
            <a:xfrm>
              <a:off x="356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2" name="Rectangle 264">
              <a:extLst>
                <a:ext uri="{FF2B5EF4-FFF2-40B4-BE49-F238E27FC236}">
                  <a16:creationId xmlns:a16="http://schemas.microsoft.com/office/drawing/2014/main" id="{E195EAE8-61B9-1D44-BEB7-30C352699E33}"/>
                </a:ext>
              </a:extLst>
            </p:cNvPr>
            <p:cNvSpPr>
              <a:spLocks noChangeArrowheads="1"/>
            </p:cNvSpPr>
            <p:nvPr/>
          </p:nvSpPr>
          <p:spPr bwMode="auto">
            <a:xfrm>
              <a:off x="369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3" name="Rectangle 265">
              <a:extLst>
                <a:ext uri="{FF2B5EF4-FFF2-40B4-BE49-F238E27FC236}">
                  <a16:creationId xmlns:a16="http://schemas.microsoft.com/office/drawing/2014/main" id="{2399C3A4-8EC6-A648-8BC2-70B4A42A075C}"/>
                </a:ext>
              </a:extLst>
            </p:cNvPr>
            <p:cNvSpPr>
              <a:spLocks noChangeArrowheads="1"/>
            </p:cNvSpPr>
            <p:nvPr/>
          </p:nvSpPr>
          <p:spPr bwMode="auto">
            <a:xfrm>
              <a:off x="383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4" name="Rectangle 266">
              <a:extLst>
                <a:ext uri="{FF2B5EF4-FFF2-40B4-BE49-F238E27FC236}">
                  <a16:creationId xmlns:a16="http://schemas.microsoft.com/office/drawing/2014/main" id="{50A606D5-94F1-184D-97C1-3199A76EF35F}"/>
                </a:ext>
              </a:extLst>
            </p:cNvPr>
            <p:cNvSpPr>
              <a:spLocks noChangeArrowheads="1"/>
            </p:cNvSpPr>
            <p:nvPr/>
          </p:nvSpPr>
          <p:spPr bwMode="auto">
            <a:xfrm>
              <a:off x="396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5" name="Rectangle 267">
              <a:extLst>
                <a:ext uri="{FF2B5EF4-FFF2-40B4-BE49-F238E27FC236}">
                  <a16:creationId xmlns:a16="http://schemas.microsoft.com/office/drawing/2014/main" id="{B455C575-8A8A-5E4A-83BC-E0F62C92DE0C}"/>
                </a:ext>
              </a:extLst>
            </p:cNvPr>
            <p:cNvSpPr>
              <a:spLocks noChangeArrowheads="1"/>
            </p:cNvSpPr>
            <p:nvPr/>
          </p:nvSpPr>
          <p:spPr bwMode="auto">
            <a:xfrm>
              <a:off x="4105"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6" name="Rectangle 268">
              <a:extLst>
                <a:ext uri="{FF2B5EF4-FFF2-40B4-BE49-F238E27FC236}">
                  <a16:creationId xmlns:a16="http://schemas.microsoft.com/office/drawing/2014/main" id="{1F4B1BF1-E92B-B84B-8889-D04479DE995F}"/>
                </a:ext>
              </a:extLst>
            </p:cNvPr>
            <p:cNvSpPr>
              <a:spLocks noChangeArrowheads="1"/>
            </p:cNvSpPr>
            <p:nvPr/>
          </p:nvSpPr>
          <p:spPr bwMode="auto">
            <a:xfrm>
              <a:off x="4241"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7" name="Rectangle 269">
              <a:extLst>
                <a:ext uri="{FF2B5EF4-FFF2-40B4-BE49-F238E27FC236}">
                  <a16:creationId xmlns:a16="http://schemas.microsoft.com/office/drawing/2014/main" id="{0CC0BE64-29DD-2F40-84C6-25F2F0172B60}"/>
                </a:ext>
              </a:extLst>
            </p:cNvPr>
            <p:cNvSpPr>
              <a:spLocks noChangeArrowheads="1"/>
            </p:cNvSpPr>
            <p:nvPr/>
          </p:nvSpPr>
          <p:spPr bwMode="auto">
            <a:xfrm>
              <a:off x="4377"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8" name="Rectangle 270">
              <a:extLst>
                <a:ext uri="{FF2B5EF4-FFF2-40B4-BE49-F238E27FC236}">
                  <a16:creationId xmlns:a16="http://schemas.microsoft.com/office/drawing/2014/main" id="{5D2BA235-5221-AA4D-BDEA-B7B309E5A57E}"/>
                </a:ext>
              </a:extLst>
            </p:cNvPr>
            <p:cNvSpPr>
              <a:spLocks noChangeArrowheads="1"/>
            </p:cNvSpPr>
            <p:nvPr/>
          </p:nvSpPr>
          <p:spPr bwMode="auto">
            <a:xfrm>
              <a:off x="4513"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59" name="Rectangle 271">
              <a:extLst>
                <a:ext uri="{FF2B5EF4-FFF2-40B4-BE49-F238E27FC236}">
                  <a16:creationId xmlns:a16="http://schemas.microsoft.com/office/drawing/2014/main" id="{70DCED7B-C2A0-C440-9CA3-11DC8465458A}"/>
                </a:ext>
              </a:extLst>
            </p:cNvPr>
            <p:cNvSpPr>
              <a:spLocks noChangeArrowheads="1"/>
            </p:cNvSpPr>
            <p:nvPr/>
          </p:nvSpPr>
          <p:spPr bwMode="auto">
            <a:xfrm>
              <a:off x="4649" y="1797"/>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0" name="Rectangle 272">
              <a:extLst>
                <a:ext uri="{FF2B5EF4-FFF2-40B4-BE49-F238E27FC236}">
                  <a16:creationId xmlns:a16="http://schemas.microsoft.com/office/drawing/2014/main" id="{E65389A0-044F-134F-BE9E-60B0C16AC014}"/>
                </a:ext>
              </a:extLst>
            </p:cNvPr>
            <p:cNvSpPr>
              <a:spLocks noChangeArrowheads="1"/>
            </p:cNvSpPr>
            <p:nvPr/>
          </p:nvSpPr>
          <p:spPr bwMode="auto">
            <a:xfrm>
              <a:off x="4785"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1" name="Rectangle 273">
              <a:extLst>
                <a:ext uri="{FF2B5EF4-FFF2-40B4-BE49-F238E27FC236}">
                  <a16:creationId xmlns:a16="http://schemas.microsoft.com/office/drawing/2014/main" id="{E0AA5728-9159-AE47-8A02-7A765FCB16A4}"/>
                </a:ext>
              </a:extLst>
            </p:cNvPr>
            <p:cNvSpPr>
              <a:spLocks noChangeArrowheads="1"/>
            </p:cNvSpPr>
            <p:nvPr/>
          </p:nvSpPr>
          <p:spPr bwMode="auto">
            <a:xfrm>
              <a:off x="3016"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2" name="Rectangle 274">
              <a:extLst>
                <a:ext uri="{FF2B5EF4-FFF2-40B4-BE49-F238E27FC236}">
                  <a16:creationId xmlns:a16="http://schemas.microsoft.com/office/drawing/2014/main" id="{27905C7B-674F-0149-AF4F-F9E368C480B0}"/>
                </a:ext>
              </a:extLst>
            </p:cNvPr>
            <p:cNvSpPr>
              <a:spLocks noChangeArrowheads="1"/>
            </p:cNvSpPr>
            <p:nvPr/>
          </p:nvSpPr>
          <p:spPr bwMode="auto">
            <a:xfrm>
              <a:off x="3152"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3" name="Rectangle 275">
              <a:extLst>
                <a:ext uri="{FF2B5EF4-FFF2-40B4-BE49-F238E27FC236}">
                  <a16:creationId xmlns:a16="http://schemas.microsoft.com/office/drawing/2014/main" id="{F356E608-F2A8-6149-AFA8-F060ADA03079}"/>
                </a:ext>
              </a:extLst>
            </p:cNvPr>
            <p:cNvSpPr>
              <a:spLocks noChangeArrowheads="1"/>
            </p:cNvSpPr>
            <p:nvPr/>
          </p:nvSpPr>
          <p:spPr bwMode="auto">
            <a:xfrm>
              <a:off x="3288"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4" name="Rectangle 276">
              <a:extLst>
                <a:ext uri="{FF2B5EF4-FFF2-40B4-BE49-F238E27FC236}">
                  <a16:creationId xmlns:a16="http://schemas.microsoft.com/office/drawing/2014/main" id="{407C158B-7772-9A4A-9843-E347FAE9EBA2}"/>
                </a:ext>
              </a:extLst>
            </p:cNvPr>
            <p:cNvSpPr>
              <a:spLocks noChangeArrowheads="1"/>
            </p:cNvSpPr>
            <p:nvPr/>
          </p:nvSpPr>
          <p:spPr bwMode="auto">
            <a:xfrm>
              <a:off x="3424"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5" name="Rectangle 277">
              <a:extLst>
                <a:ext uri="{FF2B5EF4-FFF2-40B4-BE49-F238E27FC236}">
                  <a16:creationId xmlns:a16="http://schemas.microsoft.com/office/drawing/2014/main" id="{1EAD2947-7B2F-9A47-8168-3C2780990FDF}"/>
                </a:ext>
              </a:extLst>
            </p:cNvPr>
            <p:cNvSpPr>
              <a:spLocks noChangeArrowheads="1"/>
            </p:cNvSpPr>
            <p:nvPr/>
          </p:nvSpPr>
          <p:spPr bwMode="auto">
            <a:xfrm>
              <a:off x="356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6" name="Rectangle 278">
              <a:extLst>
                <a:ext uri="{FF2B5EF4-FFF2-40B4-BE49-F238E27FC236}">
                  <a16:creationId xmlns:a16="http://schemas.microsoft.com/office/drawing/2014/main" id="{F62A6DBB-5600-1D41-A312-1A4D7D58E71E}"/>
                </a:ext>
              </a:extLst>
            </p:cNvPr>
            <p:cNvSpPr>
              <a:spLocks noChangeArrowheads="1"/>
            </p:cNvSpPr>
            <p:nvPr/>
          </p:nvSpPr>
          <p:spPr bwMode="auto">
            <a:xfrm>
              <a:off x="369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7" name="Rectangle 279">
              <a:extLst>
                <a:ext uri="{FF2B5EF4-FFF2-40B4-BE49-F238E27FC236}">
                  <a16:creationId xmlns:a16="http://schemas.microsoft.com/office/drawing/2014/main" id="{FEAD37C2-CC42-2049-B101-8410C5C63525}"/>
                </a:ext>
              </a:extLst>
            </p:cNvPr>
            <p:cNvSpPr>
              <a:spLocks noChangeArrowheads="1"/>
            </p:cNvSpPr>
            <p:nvPr/>
          </p:nvSpPr>
          <p:spPr bwMode="auto">
            <a:xfrm>
              <a:off x="383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8" name="Rectangle 280">
              <a:extLst>
                <a:ext uri="{FF2B5EF4-FFF2-40B4-BE49-F238E27FC236}">
                  <a16:creationId xmlns:a16="http://schemas.microsoft.com/office/drawing/2014/main" id="{F434A366-0297-3245-B44C-82069C6A6ACA}"/>
                </a:ext>
              </a:extLst>
            </p:cNvPr>
            <p:cNvSpPr>
              <a:spLocks noChangeArrowheads="1"/>
            </p:cNvSpPr>
            <p:nvPr/>
          </p:nvSpPr>
          <p:spPr bwMode="auto">
            <a:xfrm>
              <a:off x="396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69" name="Rectangle 281">
              <a:extLst>
                <a:ext uri="{FF2B5EF4-FFF2-40B4-BE49-F238E27FC236}">
                  <a16:creationId xmlns:a16="http://schemas.microsoft.com/office/drawing/2014/main" id="{B3EF9D3B-6FA5-0344-9CF6-440FB2E6DC9F}"/>
                </a:ext>
              </a:extLst>
            </p:cNvPr>
            <p:cNvSpPr>
              <a:spLocks noChangeArrowheads="1"/>
            </p:cNvSpPr>
            <p:nvPr/>
          </p:nvSpPr>
          <p:spPr bwMode="auto">
            <a:xfrm>
              <a:off x="4105"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0" name="Rectangle 282">
              <a:extLst>
                <a:ext uri="{FF2B5EF4-FFF2-40B4-BE49-F238E27FC236}">
                  <a16:creationId xmlns:a16="http://schemas.microsoft.com/office/drawing/2014/main" id="{D7DDC8CD-A89E-3742-B835-252D4E6BC251}"/>
                </a:ext>
              </a:extLst>
            </p:cNvPr>
            <p:cNvSpPr>
              <a:spLocks noChangeArrowheads="1"/>
            </p:cNvSpPr>
            <p:nvPr/>
          </p:nvSpPr>
          <p:spPr bwMode="auto">
            <a:xfrm>
              <a:off x="4241"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1" name="Rectangle 283">
              <a:extLst>
                <a:ext uri="{FF2B5EF4-FFF2-40B4-BE49-F238E27FC236}">
                  <a16:creationId xmlns:a16="http://schemas.microsoft.com/office/drawing/2014/main" id="{5036B3A4-4853-8941-9333-31EB1E214F13}"/>
                </a:ext>
              </a:extLst>
            </p:cNvPr>
            <p:cNvSpPr>
              <a:spLocks noChangeArrowheads="1"/>
            </p:cNvSpPr>
            <p:nvPr/>
          </p:nvSpPr>
          <p:spPr bwMode="auto">
            <a:xfrm>
              <a:off x="4377"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2" name="Rectangle 284">
              <a:extLst>
                <a:ext uri="{FF2B5EF4-FFF2-40B4-BE49-F238E27FC236}">
                  <a16:creationId xmlns:a16="http://schemas.microsoft.com/office/drawing/2014/main" id="{965D51DF-B799-C14B-8487-D604B5DA0754}"/>
                </a:ext>
              </a:extLst>
            </p:cNvPr>
            <p:cNvSpPr>
              <a:spLocks noChangeArrowheads="1"/>
            </p:cNvSpPr>
            <p:nvPr/>
          </p:nvSpPr>
          <p:spPr bwMode="auto">
            <a:xfrm>
              <a:off x="4513"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3" name="Rectangle 285">
              <a:extLst>
                <a:ext uri="{FF2B5EF4-FFF2-40B4-BE49-F238E27FC236}">
                  <a16:creationId xmlns:a16="http://schemas.microsoft.com/office/drawing/2014/main" id="{9567BC14-4DF2-3C45-BBA9-A690FFD45CBF}"/>
                </a:ext>
              </a:extLst>
            </p:cNvPr>
            <p:cNvSpPr>
              <a:spLocks noChangeArrowheads="1"/>
            </p:cNvSpPr>
            <p:nvPr/>
          </p:nvSpPr>
          <p:spPr bwMode="auto">
            <a:xfrm>
              <a:off x="4649" y="1933"/>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4" name="Rectangle 286">
              <a:extLst>
                <a:ext uri="{FF2B5EF4-FFF2-40B4-BE49-F238E27FC236}">
                  <a16:creationId xmlns:a16="http://schemas.microsoft.com/office/drawing/2014/main" id="{7C4304C2-51BC-764B-B676-4B29F25616A8}"/>
                </a:ext>
              </a:extLst>
            </p:cNvPr>
            <p:cNvSpPr>
              <a:spLocks noChangeArrowheads="1"/>
            </p:cNvSpPr>
            <p:nvPr/>
          </p:nvSpPr>
          <p:spPr bwMode="auto">
            <a:xfrm>
              <a:off x="4785"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5" name="Rectangle 287">
              <a:extLst>
                <a:ext uri="{FF2B5EF4-FFF2-40B4-BE49-F238E27FC236}">
                  <a16:creationId xmlns:a16="http://schemas.microsoft.com/office/drawing/2014/main" id="{CCB488EF-EE01-7049-85B0-6A3A0A1F62AC}"/>
                </a:ext>
              </a:extLst>
            </p:cNvPr>
            <p:cNvSpPr>
              <a:spLocks noChangeArrowheads="1"/>
            </p:cNvSpPr>
            <p:nvPr/>
          </p:nvSpPr>
          <p:spPr bwMode="auto">
            <a:xfrm>
              <a:off x="3016"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6" name="Rectangle 288">
              <a:extLst>
                <a:ext uri="{FF2B5EF4-FFF2-40B4-BE49-F238E27FC236}">
                  <a16:creationId xmlns:a16="http://schemas.microsoft.com/office/drawing/2014/main" id="{AB56224F-ACC1-0F41-B33D-ACA7ACC4DCE8}"/>
                </a:ext>
              </a:extLst>
            </p:cNvPr>
            <p:cNvSpPr>
              <a:spLocks noChangeArrowheads="1"/>
            </p:cNvSpPr>
            <p:nvPr/>
          </p:nvSpPr>
          <p:spPr bwMode="auto">
            <a:xfrm>
              <a:off x="3152"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7" name="Rectangle 289">
              <a:extLst>
                <a:ext uri="{FF2B5EF4-FFF2-40B4-BE49-F238E27FC236}">
                  <a16:creationId xmlns:a16="http://schemas.microsoft.com/office/drawing/2014/main" id="{8C80BA73-B297-BF4D-961F-10A32355B9B0}"/>
                </a:ext>
              </a:extLst>
            </p:cNvPr>
            <p:cNvSpPr>
              <a:spLocks noChangeArrowheads="1"/>
            </p:cNvSpPr>
            <p:nvPr/>
          </p:nvSpPr>
          <p:spPr bwMode="auto">
            <a:xfrm>
              <a:off x="3288"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8" name="Rectangle 290">
              <a:extLst>
                <a:ext uri="{FF2B5EF4-FFF2-40B4-BE49-F238E27FC236}">
                  <a16:creationId xmlns:a16="http://schemas.microsoft.com/office/drawing/2014/main" id="{E916B284-6AF2-1742-A219-47D2CDA25E8E}"/>
                </a:ext>
              </a:extLst>
            </p:cNvPr>
            <p:cNvSpPr>
              <a:spLocks noChangeArrowheads="1"/>
            </p:cNvSpPr>
            <p:nvPr/>
          </p:nvSpPr>
          <p:spPr bwMode="auto">
            <a:xfrm>
              <a:off x="3424"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79" name="Rectangle 291">
              <a:extLst>
                <a:ext uri="{FF2B5EF4-FFF2-40B4-BE49-F238E27FC236}">
                  <a16:creationId xmlns:a16="http://schemas.microsoft.com/office/drawing/2014/main" id="{25726C1A-CEE3-2646-A1F5-C095CFA2EE1B}"/>
                </a:ext>
              </a:extLst>
            </p:cNvPr>
            <p:cNvSpPr>
              <a:spLocks noChangeArrowheads="1"/>
            </p:cNvSpPr>
            <p:nvPr/>
          </p:nvSpPr>
          <p:spPr bwMode="auto">
            <a:xfrm>
              <a:off x="356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0" name="Rectangle 292">
              <a:extLst>
                <a:ext uri="{FF2B5EF4-FFF2-40B4-BE49-F238E27FC236}">
                  <a16:creationId xmlns:a16="http://schemas.microsoft.com/office/drawing/2014/main" id="{49EBD1CE-6FA0-5148-AE7D-3E27FE202DC5}"/>
                </a:ext>
              </a:extLst>
            </p:cNvPr>
            <p:cNvSpPr>
              <a:spLocks noChangeArrowheads="1"/>
            </p:cNvSpPr>
            <p:nvPr/>
          </p:nvSpPr>
          <p:spPr bwMode="auto">
            <a:xfrm>
              <a:off x="369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1" name="Rectangle 293">
              <a:extLst>
                <a:ext uri="{FF2B5EF4-FFF2-40B4-BE49-F238E27FC236}">
                  <a16:creationId xmlns:a16="http://schemas.microsoft.com/office/drawing/2014/main" id="{84FD5ACD-C970-B84F-A3AB-CFFCDC9331A4}"/>
                </a:ext>
              </a:extLst>
            </p:cNvPr>
            <p:cNvSpPr>
              <a:spLocks noChangeArrowheads="1"/>
            </p:cNvSpPr>
            <p:nvPr/>
          </p:nvSpPr>
          <p:spPr bwMode="auto">
            <a:xfrm>
              <a:off x="383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2" name="Rectangle 294">
              <a:extLst>
                <a:ext uri="{FF2B5EF4-FFF2-40B4-BE49-F238E27FC236}">
                  <a16:creationId xmlns:a16="http://schemas.microsoft.com/office/drawing/2014/main" id="{B36B116B-9050-E54B-82E6-EF9A72E4EAFA}"/>
                </a:ext>
              </a:extLst>
            </p:cNvPr>
            <p:cNvSpPr>
              <a:spLocks noChangeArrowheads="1"/>
            </p:cNvSpPr>
            <p:nvPr/>
          </p:nvSpPr>
          <p:spPr bwMode="auto">
            <a:xfrm>
              <a:off x="396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3" name="Rectangle 295">
              <a:extLst>
                <a:ext uri="{FF2B5EF4-FFF2-40B4-BE49-F238E27FC236}">
                  <a16:creationId xmlns:a16="http://schemas.microsoft.com/office/drawing/2014/main" id="{881B14FC-6012-994B-97EF-CEEDA02C0F06}"/>
                </a:ext>
              </a:extLst>
            </p:cNvPr>
            <p:cNvSpPr>
              <a:spLocks noChangeArrowheads="1"/>
            </p:cNvSpPr>
            <p:nvPr/>
          </p:nvSpPr>
          <p:spPr bwMode="auto">
            <a:xfrm>
              <a:off x="4105"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4" name="Rectangle 296">
              <a:extLst>
                <a:ext uri="{FF2B5EF4-FFF2-40B4-BE49-F238E27FC236}">
                  <a16:creationId xmlns:a16="http://schemas.microsoft.com/office/drawing/2014/main" id="{C1F25F4B-5CB5-114B-BDE8-B73B0469EA19}"/>
                </a:ext>
              </a:extLst>
            </p:cNvPr>
            <p:cNvSpPr>
              <a:spLocks noChangeArrowheads="1"/>
            </p:cNvSpPr>
            <p:nvPr/>
          </p:nvSpPr>
          <p:spPr bwMode="auto">
            <a:xfrm>
              <a:off x="4241"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5" name="Rectangle 297">
              <a:extLst>
                <a:ext uri="{FF2B5EF4-FFF2-40B4-BE49-F238E27FC236}">
                  <a16:creationId xmlns:a16="http://schemas.microsoft.com/office/drawing/2014/main" id="{676D6A3B-3CC9-2540-BA47-6CCEC789F264}"/>
                </a:ext>
              </a:extLst>
            </p:cNvPr>
            <p:cNvSpPr>
              <a:spLocks noChangeArrowheads="1"/>
            </p:cNvSpPr>
            <p:nvPr/>
          </p:nvSpPr>
          <p:spPr bwMode="auto">
            <a:xfrm>
              <a:off x="4377"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6" name="Rectangle 298">
              <a:extLst>
                <a:ext uri="{FF2B5EF4-FFF2-40B4-BE49-F238E27FC236}">
                  <a16:creationId xmlns:a16="http://schemas.microsoft.com/office/drawing/2014/main" id="{3AB34755-7502-3C41-9691-598D2BB10D05}"/>
                </a:ext>
              </a:extLst>
            </p:cNvPr>
            <p:cNvSpPr>
              <a:spLocks noChangeArrowheads="1"/>
            </p:cNvSpPr>
            <p:nvPr/>
          </p:nvSpPr>
          <p:spPr bwMode="auto">
            <a:xfrm>
              <a:off x="4513"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7" name="Rectangle 299">
              <a:extLst>
                <a:ext uri="{FF2B5EF4-FFF2-40B4-BE49-F238E27FC236}">
                  <a16:creationId xmlns:a16="http://schemas.microsoft.com/office/drawing/2014/main" id="{ECAE09BC-DFAC-C146-9A32-E077DA9BA1BC}"/>
                </a:ext>
              </a:extLst>
            </p:cNvPr>
            <p:cNvSpPr>
              <a:spLocks noChangeArrowheads="1"/>
            </p:cNvSpPr>
            <p:nvPr/>
          </p:nvSpPr>
          <p:spPr bwMode="auto">
            <a:xfrm>
              <a:off x="4649" y="2069"/>
              <a:ext cx="136" cy="136"/>
            </a:xfrm>
            <a:prstGeom prst="rect">
              <a:avLst/>
            </a:prstGeom>
            <a:solidFill>
              <a:srgbClr val="EEFFBF"/>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8" name="Rectangle 300">
              <a:extLst>
                <a:ext uri="{FF2B5EF4-FFF2-40B4-BE49-F238E27FC236}">
                  <a16:creationId xmlns:a16="http://schemas.microsoft.com/office/drawing/2014/main" id="{D6B24967-B1A4-6A4C-B447-5D5322B1DD68}"/>
                </a:ext>
              </a:extLst>
            </p:cNvPr>
            <p:cNvSpPr>
              <a:spLocks noChangeArrowheads="1"/>
            </p:cNvSpPr>
            <p:nvPr/>
          </p:nvSpPr>
          <p:spPr bwMode="auto">
            <a:xfrm>
              <a:off x="4785"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89" name="Rectangle 301">
              <a:extLst>
                <a:ext uri="{FF2B5EF4-FFF2-40B4-BE49-F238E27FC236}">
                  <a16:creationId xmlns:a16="http://schemas.microsoft.com/office/drawing/2014/main" id="{A110E331-A65B-D645-A583-C135EF1D2CAE}"/>
                </a:ext>
              </a:extLst>
            </p:cNvPr>
            <p:cNvSpPr>
              <a:spLocks noChangeArrowheads="1"/>
            </p:cNvSpPr>
            <p:nvPr/>
          </p:nvSpPr>
          <p:spPr bwMode="auto">
            <a:xfrm>
              <a:off x="4921" y="84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0" name="Rectangle 302">
              <a:extLst>
                <a:ext uri="{FF2B5EF4-FFF2-40B4-BE49-F238E27FC236}">
                  <a16:creationId xmlns:a16="http://schemas.microsoft.com/office/drawing/2014/main" id="{9D84090F-F6D0-C04F-9E66-2B4619EEB842}"/>
                </a:ext>
              </a:extLst>
            </p:cNvPr>
            <p:cNvSpPr>
              <a:spLocks noChangeArrowheads="1"/>
            </p:cNvSpPr>
            <p:nvPr/>
          </p:nvSpPr>
          <p:spPr bwMode="auto">
            <a:xfrm>
              <a:off x="4921" y="98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1" name="Rectangle 303">
              <a:extLst>
                <a:ext uri="{FF2B5EF4-FFF2-40B4-BE49-F238E27FC236}">
                  <a16:creationId xmlns:a16="http://schemas.microsoft.com/office/drawing/2014/main" id="{3D069F8A-B09E-C646-9B64-B0FA8F34CA28}"/>
                </a:ext>
              </a:extLst>
            </p:cNvPr>
            <p:cNvSpPr>
              <a:spLocks noChangeArrowheads="1"/>
            </p:cNvSpPr>
            <p:nvPr/>
          </p:nvSpPr>
          <p:spPr bwMode="auto">
            <a:xfrm>
              <a:off x="4921" y="111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2" name="Rectangle 304">
              <a:extLst>
                <a:ext uri="{FF2B5EF4-FFF2-40B4-BE49-F238E27FC236}">
                  <a16:creationId xmlns:a16="http://schemas.microsoft.com/office/drawing/2014/main" id="{18DD606B-DC00-D246-AA0A-62332603A86C}"/>
                </a:ext>
              </a:extLst>
            </p:cNvPr>
            <p:cNvSpPr>
              <a:spLocks noChangeArrowheads="1"/>
            </p:cNvSpPr>
            <p:nvPr/>
          </p:nvSpPr>
          <p:spPr bwMode="auto">
            <a:xfrm>
              <a:off x="4921" y="125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3" name="Rectangle 305">
              <a:extLst>
                <a:ext uri="{FF2B5EF4-FFF2-40B4-BE49-F238E27FC236}">
                  <a16:creationId xmlns:a16="http://schemas.microsoft.com/office/drawing/2014/main" id="{68DE2ADD-9079-F64C-AD76-9F8E085C9CB2}"/>
                </a:ext>
              </a:extLst>
            </p:cNvPr>
            <p:cNvSpPr>
              <a:spLocks noChangeArrowheads="1"/>
            </p:cNvSpPr>
            <p:nvPr/>
          </p:nvSpPr>
          <p:spPr bwMode="auto">
            <a:xfrm>
              <a:off x="4921" y="138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4" name="Rectangle 306">
              <a:extLst>
                <a:ext uri="{FF2B5EF4-FFF2-40B4-BE49-F238E27FC236}">
                  <a16:creationId xmlns:a16="http://schemas.microsoft.com/office/drawing/2014/main" id="{326BB7A2-933C-7648-9E5E-F0D4EE857339}"/>
                </a:ext>
              </a:extLst>
            </p:cNvPr>
            <p:cNvSpPr>
              <a:spLocks noChangeArrowheads="1"/>
            </p:cNvSpPr>
            <p:nvPr/>
          </p:nvSpPr>
          <p:spPr bwMode="auto">
            <a:xfrm>
              <a:off x="4921" y="1525"/>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5" name="Rectangle 307">
              <a:extLst>
                <a:ext uri="{FF2B5EF4-FFF2-40B4-BE49-F238E27FC236}">
                  <a16:creationId xmlns:a16="http://schemas.microsoft.com/office/drawing/2014/main" id="{4639F669-4A76-1649-94D0-C2037DA45760}"/>
                </a:ext>
              </a:extLst>
            </p:cNvPr>
            <p:cNvSpPr>
              <a:spLocks noChangeArrowheads="1"/>
            </p:cNvSpPr>
            <p:nvPr/>
          </p:nvSpPr>
          <p:spPr bwMode="auto">
            <a:xfrm>
              <a:off x="4921" y="1661"/>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6" name="Rectangle 308">
              <a:extLst>
                <a:ext uri="{FF2B5EF4-FFF2-40B4-BE49-F238E27FC236}">
                  <a16:creationId xmlns:a16="http://schemas.microsoft.com/office/drawing/2014/main" id="{8E074851-EF89-BB47-BE4A-530DD8519FD3}"/>
                </a:ext>
              </a:extLst>
            </p:cNvPr>
            <p:cNvSpPr>
              <a:spLocks noChangeArrowheads="1"/>
            </p:cNvSpPr>
            <p:nvPr/>
          </p:nvSpPr>
          <p:spPr bwMode="auto">
            <a:xfrm>
              <a:off x="4921" y="1797"/>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7" name="Rectangle 309">
              <a:extLst>
                <a:ext uri="{FF2B5EF4-FFF2-40B4-BE49-F238E27FC236}">
                  <a16:creationId xmlns:a16="http://schemas.microsoft.com/office/drawing/2014/main" id="{759E72C8-2AA9-D548-947A-5DEA78D18308}"/>
                </a:ext>
              </a:extLst>
            </p:cNvPr>
            <p:cNvSpPr>
              <a:spLocks noChangeArrowheads="1"/>
            </p:cNvSpPr>
            <p:nvPr/>
          </p:nvSpPr>
          <p:spPr bwMode="auto">
            <a:xfrm>
              <a:off x="4921" y="1933"/>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26798" name="Rectangle 310">
              <a:extLst>
                <a:ext uri="{FF2B5EF4-FFF2-40B4-BE49-F238E27FC236}">
                  <a16:creationId xmlns:a16="http://schemas.microsoft.com/office/drawing/2014/main" id="{4D850C76-C157-2C41-837F-41CF9AD98A76}"/>
                </a:ext>
              </a:extLst>
            </p:cNvPr>
            <p:cNvSpPr>
              <a:spLocks noChangeArrowheads="1"/>
            </p:cNvSpPr>
            <p:nvPr/>
          </p:nvSpPr>
          <p:spPr bwMode="auto">
            <a:xfrm>
              <a:off x="4921" y="2069"/>
              <a:ext cx="136" cy="136"/>
            </a:xfrm>
            <a:prstGeom prst="rect">
              <a:avLst/>
            </a:prstGeom>
            <a:solidFill>
              <a:srgbClr val="EEFFB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92183" name="Rectangle 311">
            <a:extLst>
              <a:ext uri="{FF2B5EF4-FFF2-40B4-BE49-F238E27FC236}">
                <a16:creationId xmlns:a16="http://schemas.microsoft.com/office/drawing/2014/main" id="{5827B031-7BEE-9E48-9763-F524D22A5677}"/>
              </a:ext>
            </a:extLst>
          </p:cNvPr>
          <p:cNvSpPr>
            <a:spLocks noChangeArrowheads="1"/>
          </p:cNvSpPr>
          <p:nvPr/>
        </p:nvSpPr>
        <p:spPr bwMode="auto">
          <a:xfrm>
            <a:off x="8688388" y="24209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4" name="Rectangle 312">
            <a:extLst>
              <a:ext uri="{FF2B5EF4-FFF2-40B4-BE49-F238E27FC236}">
                <a16:creationId xmlns:a16="http://schemas.microsoft.com/office/drawing/2014/main" id="{C97F0961-AFB8-AD47-9EAD-92820EC43502}"/>
              </a:ext>
            </a:extLst>
          </p:cNvPr>
          <p:cNvSpPr>
            <a:spLocks noChangeArrowheads="1"/>
          </p:cNvSpPr>
          <p:nvPr/>
        </p:nvSpPr>
        <p:spPr bwMode="auto">
          <a:xfrm>
            <a:off x="8904288" y="24209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5" name="Rectangle 313">
            <a:extLst>
              <a:ext uri="{FF2B5EF4-FFF2-40B4-BE49-F238E27FC236}">
                <a16:creationId xmlns:a16="http://schemas.microsoft.com/office/drawing/2014/main" id="{1162DB6F-D802-3840-B685-7BE44170BA77}"/>
              </a:ext>
            </a:extLst>
          </p:cNvPr>
          <p:cNvSpPr>
            <a:spLocks noChangeArrowheads="1"/>
          </p:cNvSpPr>
          <p:nvPr/>
        </p:nvSpPr>
        <p:spPr bwMode="auto">
          <a:xfrm>
            <a:off x="80406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6" name="Rectangle 314">
            <a:extLst>
              <a:ext uri="{FF2B5EF4-FFF2-40B4-BE49-F238E27FC236}">
                <a16:creationId xmlns:a16="http://schemas.microsoft.com/office/drawing/2014/main" id="{D49C20D1-0096-0848-9A4F-047802462AE7}"/>
              </a:ext>
            </a:extLst>
          </p:cNvPr>
          <p:cNvSpPr>
            <a:spLocks noChangeArrowheads="1"/>
          </p:cNvSpPr>
          <p:nvPr/>
        </p:nvSpPr>
        <p:spPr bwMode="auto">
          <a:xfrm>
            <a:off x="8256588" y="2636838"/>
            <a:ext cx="215900" cy="215900"/>
          </a:xfrm>
          <a:prstGeom prst="rect">
            <a:avLst/>
          </a:prstGeom>
          <a:solidFill>
            <a:schemeClr val="tx2">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7" name="Rectangle 315">
            <a:extLst>
              <a:ext uri="{FF2B5EF4-FFF2-40B4-BE49-F238E27FC236}">
                <a16:creationId xmlns:a16="http://schemas.microsoft.com/office/drawing/2014/main" id="{B7B76007-0B93-644A-8088-4761987489ED}"/>
              </a:ext>
            </a:extLst>
          </p:cNvPr>
          <p:cNvSpPr>
            <a:spLocks noChangeArrowheads="1"/>
          </p:cNvSpPr>
          <p:nvPr/>
        </p:nvSpPr>
        <p:spPr bwMode="auto">
          <a:xfrm>
            <a:off x="84724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8" name="Rectangle 316">
            <a:extLst>
              <a:ext uri="{FF2B5EF4-FFF2-40B4-BE49-F238E27FC236}">
                <a16:creationId xmlns:a16="http://schemas.microsoft.com/office/drawing/2014/main" id="{8B39C349-0E87-4A48-A946-52E8F4190CDA}"/>
              </a:ext>
            </a:extLst>
          </p:cNvPr>
          <p:cNvSpPr>
            <a:spLocks noChangeArrowheads="1"/>
          </p:cNvSpPr>
          <p:nvPr/>
        </p:nvSpPr>
        <p:spPr bwMode="auto">
          <a:xfrm>
            <a:off x="8688388" y="26368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89" name="Rectangle 317">
            <a:extLst>
              <a:ext uri="{FF2B5EF4-FFF2-40B4-BE49-F238E27FC236}">
                <a16:creationId xmlns:a16="http://schemas.microsoft.com/office/drawing/2014/main" id="{1DD0D202-B96E-4C4D-A87B-F29855E5838B}"/>
              </a:ext>
            </a:extLst>
          </p:cNvPr>
          <p:cNvSpPr>
            <a:spLocks noChangeArrowheads="1"/>
          </p:cNvSpPr>
          <p:nvPr/>
        </p:nvSpPr>
        <p:spPr bwMode="auto">
          <a:xfrm>
            <a:off x="76088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0" name="Rectangle 318">
            <a:extLst>
              <a:ext uri="{FF2B5EF4-FFF2-40B4-BE49-F238E27FC236}">
                <a16:creationId xmlns:a16="http://schemas.microsoft.com/office/drawing/2014/main" id="{C08C91F8-FAFB-9146-AD93-54DBE58096ED}"/>
              </a:ext>
            </a:extLst>
          </p:cNvPr>
          <p:cNvSpPr>
            <a:spLocks noChangeArrowheads="1"/>
          </p:cNvSpPr>
          <p:nvPr/>
        </p:nvSpPr>
        <p:spPr bwMode="auto">
          <a:xfrm>
            <a:off x="7824788" y="28527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1" name="Rectangle 319">
            <a:extLst>
              <a:ext uri="{FF2B5EF4-FFF2-40B4-BE49-F238E27FC236}">
                <a16:creationId xmlns:a16="http://schemas.microsoft.com/office/drawing/2014/main" id="{8A8C3CAB-EDD2-1741-B09F-53332022D3B6}"/>
              </a:ext>
            </a:extLst>
          </p:cNvPr>
          <p:cNvSpPr>
            <a:spLocks noChangeArrowheads="1"/>
          </p:cNvSpPr>
          <p:nvPr/>
        </p:nvSpPr>
        <p:spPr bwMode="auto">
          <a:xfrm>
            <a:off x="8040688" y="2852738"/>
            <a:ext cx="215900" cy="215900"/>
          </a:xfrm>
          <a:prstGeom prst="rect">
            <a:avLst/>
          </a:prstGeom>
          <a:solidFill>
            <a:schemeClr val="tx2">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2" name="Rectangle 320">
            <a:extLst>
              <a:ext uri="{FF2B5EF4-FFF2-40B4-BE49-F238E27FC236}">
                <a16:creationId xmlns:a16="http://schemas.microsoft.com/office/drawing/2014/main" id="{E0C48CB2-DFE7-DD48-B439-0D4A282BAF77}"/>
              </a:ext>
            </a:extLst>
          </p:cNvPr>
          <p:cNvSpPr>
            <a:spLocks noChangeArrowheads="1"/>
          </p:cNvSpPr>
          <p:nvPr/>
        </p:nvSpPr>
        <p:spPr bwMode="auto">
          <a:xfrm>
            <a:off x="69596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3" name="Rectangle 321">
            <a:extLst>
              <a:ext uri="{FF2B5EF4-FFF2-40B4-BE49-F238E27FC236}">
                <a16:creationId xmlns:a16="http://schemas.microsoft.com/office/drawing/2014/main" id="{E197DA2B-90DE-7048-8719-EAE31EA4A900}"/>
              </a:ext>
            </a:extLst>
          </p:cNvPr>
          <p:cNvSpPr>
            <a:spLocks noChangeArrowheads="1"/>
          </p:cNvSpPr>
          <p:nvPr/>
        </p:nvSpPr>
        <p:spPr bwMode="auto">
          <a:xfrm>
            <a:off x="7175500"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4" name="Rectangle 322">
            <a:extLst>
              <a:ext uri="{FF2B5EF4-FFF2-40B4-BE49-F238E27FC236}">
                <a16:creationId xmlns:a16="http://schemas.microsoft.com/office/drawing/2014/main" id="{7997E9F7-B71A-3D4A-9AF3-D20A4321E9A9}"/>
              </a:ext>
            </a:extLst>
          </p:cNvPr>
          <p:cNvSpPr>
            <a:spLocks noChangeArrowheads="1"/>
          </p:cNvSpPr>
          <p:nvPr/>
        </p:nvSpPr>
        <p:spPr bwMode="auto">
          <a:xfrm>
            <a:off x="73929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5" name="Rectangle 323">
            <a:extLst>
              <a:ext uri="{FF2B5EF4-FFF2-40B4-BE49-F238E27FC236}">
                <a16:creationId xmlns:a16="http://schemas.microsoft.com/office/drawing/2014/main" id="{EB19DD57-E004-554C-AA61-7D64A7A41459}"/>
              </a:ext>
            </a:extLst>
          </p:cNvPr>
          <p:cNvSpPr>
            <a:spLocks noChangeArrowheads="1"/>
          </p:cNvSpPr>
          <p:nvPr/>
        </p:nvSpPr>
        <p:spPr bwMode="auto">
          <a:xfrm>
            <a:off x="7608888" y="30686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6" name="Rectangle 324">
            <a:extLst>
              <a:ext uri="{FF2B5EF4-FFF2-40B4-BE49-F238E27FC236}">
                <a16:creationId xmlns:a16="http://schemas.microsoft.com/office/drawing/2014/main" id="{ADA18ECA-50A4-914B-9C7D-7A053F2A737A}"/>
              </a:ext>
            </a:extLst>
          </p:cNvPr>
          <p:cNvSpPr>
            <a:spLocks noChangeArrowheads="1"/>
          </p:cNvSpPr>
          <p:nvPr/>
        </p:nvSpPr>
        <p:spPr bwMode="auto">
          <a:xfrm>
            <a:off x="6743700" y="3284538"/>
            <a:ext cx="215900" cy="215900"/>
          </a:xfrm>
          <a:prstGeom prst="rect">
            <a:avLst/>
          </a:prstGeom>
          <a:solidFill>
            <a:schemeClr val="tx1">
              <a:alpha val="45097"/>
            </a:schemeClr>
          </a:solidFill>
          <a:ln w="12700" algn="ctr">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7" name="Rectangle 325">
            <a:extLst>
              <a:ext uri="{FF2B5EF4-FFF2-40B4-BE49-F238E27FC236}">
                <a16:creationId xmlns:a16="http://schemas.microsoft.com/office/drawing/2014/main" id="{D3C9B9CE-C6EA-0E43-AA52-8BBAC32F472F}"/>
              </a:ext>
            </a:extLst>
          </p:cNvPr>
          <p:cNvSpPr>
            <a:spLocks noChangeArrowheads="1"/>
          </p:cNvSpPr>
          <p:nvPr/>
        </p:nvSpPr>
        <p:spPr bwMode="auto">
          <a:xfrm>
            <a:off x="6959600" y="3284538"/>
            <a:ext cx="215900" cy="215900"/>
          </a:xfrm>
          <a:prstGeom prst="rect">
            <a:avLst/>
          </a:prstGeom>
          <a:solidFill>
            <a:schemeClr val="tx1">
              <a:alpha val="45097"/>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sp>
        <p:nvSpPr>
          <p:cNvPr id="592198" name="Line 326">
            <a:extLst>
              <a:ext uri="{FF2B5EF4-FFF2-40B4-BE49-F238E27FC236}">
                <a16:creationId xmlns:a16="http://schemas.microsoft.com/office/drawing/2014/main" id="{9D9438DB-CDAE-AF4C-9E9B-6A82D8FB5CCB}"/>
              </a:ext>
            </a:extLst>
          </p:cNvPr>
          <p:cNvSpPr>
            <a:spLocks noChangeShapeType="1"/>
          </p:cNvSpPr>
          <p:nvPr/>
        </p:nvSpPr>
        <p:spPr bwMode="auto">
          <a:xfrm flipV="1">
            <a:off x="6888164" y="2276475"/>
            <a:ext cx="2663825" cy="1081088"/>
          </a:xfrm>
          <a:prstGeom prst="line">
            <a:avLst/>
          </a:prstGeom>
          <a:noFill/>
          <a:ln w="28575">
            <a:solidFill>
              <a:srgbClr val="00008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Tree>
    <p:extLst>
      <p:ext uri="{BB962C8B-B14F-4D97-AF65-F5344CB8AC3E}">
        <p14:creationId xmlns:p14="http://schemas.microsoft.com/office/powerpoint/2010/main" val="794901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18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918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920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9219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9201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921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9219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921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9219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9219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9219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921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9219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5921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59218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59218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592187"/>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59218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592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59218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592020">
                                            <p:txEl>
                                              <p:pRg st="0" end="0"/>
                                            </p:txEl>
                                          </p:spTgt>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592020">
                                            <p:txEl>
                                              <p:pRg st="1" end="1"/>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592020">
                                            <p:txEl>
                                              <p:pRg st="2" end="2"/>
                                            </p:txEl>
                                          </p:spTgt>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5920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019" grpId="0" autoUpdateAnimBg="0"/>
      <p:bldP spid="592020" grpId="0" build="p" autoUpdateAnimBg="0"/>
      <p:bldP spid="592021" grpId="0" animBg="1"/>
      <p:bldP spid="592183" grpId="0" animBg="1"/>
      <p:bldP spid="592184" grpId="0" animBg="1"/>
      <p:bldP spid="592185" grpId="0" animBg="1"/>
      <p:bldP spid="592186" grpId="0" animBg="1"/>
      <p:bldP spid="592187" grpId="0" animBg="1"/>
      <p:bldP spid="592188" grpId="0" animBg="1"/>
      <p:bldP spid="592189" grpId="0" animBg="1"/>
      <p:bldP spid="592190" grpId="0" animBg="1"/>
      <p:bldP spid="592191" grpId="0" animBg="1"/>
      <p:bldP spid="592192" grpId="0" animBg="1"/>
      <p:bldP spid="592193" grpId="0" animBg="1"/>
      <p:bldP spid="592194" grpId="0" animBg="1"/>
      <p:bldP spid="592195" grpId="0" animBg="1"/>
      <p:bldP spid="592196" grpId="0" animBg="1"/>
      <p:bldP spid="59219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22F8C16-D284-BB4B-A338-9C127F1A52A5}"/>
              </a:ext>
            </a:extLst>
          </p:cNvPr>
          <p:cNvSpPr>
            <a:spLocks noGrp="1" noChangeArrowheads="1"/>
          </p:cNvSpPr>
          <p:nvPr>
            <p:ph type="title" idx="4294967295"/>
          </p:nvPr>
        </p:nvSpPr>
        <p:spPr/>
        <p:txBody>
          <a:bodyPr/>
          <a:lstStyle/>
          <a:p>
            <a:r>
              <a:rPr lang="en-US" altLang="en-CN"/>
              <a:t>Line Drawing</a:t>
            </a:r>
            <a:endParaRPr lang="en-US" altLang="en-CN">
              <a:solidFill>
                <a:srgbClr val="000099"/>
              </a:solidFill>
            </a:endParaRPr>
          </a:p>
        </p:txBody>
      </p:sp>
      <p:sp>
        <p:nvSpPr>
          <p:cNvPr id="542724" name="Rectangle 4">
            <a:extLst>
              <a:ext uri="{FF2B5EF4-FFF2-40B4-BE49-F238E27FC236}">
                <a16:creationId xmlns:a16="http://schemas.microsoft.com/office/drawing/2014/main" id="{0E15863E-A523-E840-A350-4E7264E02C89}"/>
              </a:ext>
            </a:extLst>
          </p:cNvPr>
          <p:cNvSpPr>
            <a:spLocks noGrp="1" noChangeArrowheads="1"/>
          </p:cNvSpPr>
          <p:nvPr>
            <p:ph type="body" idx="4294967295"/>
          </p:nvPr>
        </p:nvSpPr>
        <p:spPr>
          <a:xfrm>
            <a:off x="1774826" y="1270001"/>
            <a:ext cx="4537075" cy="1871663"/>
          </a:xfrm>
          <a:noFill/>
        </p:spPr>
        <p:txBody>
          <a:bodyPr/>
          <a:lstStyle/>
          <a:p>
            <a:r>
              <a:rPr lang="en-US" altLang="en-CN" sz="1800"/>
              <a:t>Given:      </a:t>
            </a:r>
            <a:r>
              <a:rPr lang="en-US" altLang="en-CN" sz="1600">
                <a:latin typeface="Arial" panose="020B0604020202020204" pitchFamily="34" charset="0"/>
                <a:cs typeface="Arial" panose="020B0604020202020204" pitchFamily="34" charset="0"/>
              </a:rPr>
              <a:t>drawLine(x1,y1,x2,y2)</a:t>
            </a:r>
          </a:p>
          <a:p>
            <a:r>
              <a:rPr lang="en-US" altLang="en-CN" sz="1800"/>
              <a:t>Notation: </a:t>
            </a:r>
            <a:r>
              <a:rPr lang="en-US" altLang="en-CN" sz="1600">
                <a:latin typeface="Arial" panose="020B0604020202020204" pitchFamily="34" charset="0"/>
                <a:cs typeface="Arial" panose="020B0604020202020204" pitchFamily="34" charset="0"/>
              </a:rPr>
              <a:t>x=x1, y=y1, dx=x2-x1, dy=y2-y1</a:t>
            </a:r>
          </a:p>
          <a:p>
            <a:r>
              <a:rPr lang="en-US" altLang="en-CN" sz="1800"/>
              <a:t>Using the new notation:</a:t>
            </a:r>
            <a:br>
              <a:rPr lang="en-US" altLang="en-CN" sz="1800"/>
            </a:br>
            <a:r>
              <a:rPr lang="en-US" altLang="en-CN" sz="1800"/>
              <a:t>We are asked to draw a line</a:t>
            </a:r>
            <a:br>
              <a:rPr lang="en-US" altLang="en-CN" sz="1800"/>
            </a:br>
            <a:r>
              <a:rPr lang="en-US" altLang="en-CN" sz="1800"/>
              <a:t>between </a:t>
            </a:r>
            <a:r>
              <a:rPr lang="en-US" altLang="en-CN" sz="1600">
                <a:latin typeface="Arial" panose="020B0604020202020204" pitchFamily="34" charset="0"/>
                <a:cs typeface="Arial" panose="020B0604020202020204" pitchFamily="34" charset="0"/>
              </a:rPr>
              <a:t>(x,y)</a:t>
            </a:r>
            <a:r>
              <a:rPr lang="en-US" altLang="en-CN" sz="1800">
                <a:latin typeface="Arial" panose="020B0604020202020204" pitchFamily="34" charset="0"/>
                <a:cs typeface="Arial" panose="020B0604020202020204" pitchFamily="34" charset="0"/>
              </a:rPr>
              <a:t> </a:t>
            </a:r>
            <a:r>
              <a:rPr lang="en-US" altLang="en-CN" sz="1800">
                <a:cs typeface="Arial" panose="020B0604020202020204" pitchFamily="34" charset="0"/>
              </a:rPr>
              <a:t>and</a:t>
            </a:r>
            <a:r>
              <a:rPr lang="en-US" altLang="en-CN" sz="1800">
                <a:latin typeface="Arial" panose="020B0604020202020204" pitchFamily="34" charset="0"/>
                <a:cs typeface="Arial" panose="020B0604020202020204" pitchFamily="34" charset="0"/>
              </a:rPr>
              <a:t> </a:t>
            </a:r>
            <a:r>
              <a:rPr lang="en-US" altLang="en-CN" sz="1600">
                <a:latin typeface="Arial" panose="020B0604020202020204" pitchFamily="34" charset="0"/>
                <a:cs typeface="Arial" panose="020B0604020202020204" pitchFamily="34" charset="0"/>
              </a:rPr>
              <a:t>(x+dx,y+dy)</a:t>
            </a:r>
          </a:p>
        </p:txBody>
      </p:sp>
      <p:grpSp>
        <p:nvGrpSpPr>
          <p:cNvPr id="2" name="Group 16">
            <a:extLst>
              <a:ext uri="{FF2B5EF4-FFF2-40B4-BE49-F238E27FC236}">
                <a16:creationId xmlns:a16="http://schemas.microsoft.com/office/drawing/2014/main" id="{4FEC9A6F-153F-D845-BC1D-645DC9192C11}"/>
              </a:ext>
            </a:extLst>
          </p:cNvPr>
          <p:cNvGrpSpPr>
            <a:grpSpLocks/>
          </p:cNvGrpSpPr>
          <p:nvPr/>
        </p:nvGrpSpPr>
        <p:grpSpPr bwMode="auto">
          <a:xfrm>
            <a:off x="1703389" y="3789363"/>
            <a:ext cx="3887787" cy="2305050"/>
            <a:chOff x="113" y="2460"/>
            <a:chExt cx="2449" cy="1452"/>
          </a:xfrm>
        </p:grpSpPr>
        <p:sp>
          <p:nvSpPr>
            <p:cNvPr id="27661" name="Rectangle 11">
              <a:extLst>
                <a:ext uri="{FF2B5EF4-FFF2-40B4-BE49-F238E27FC236}">
                  <a16:creationId xmlns:a16="http://schemas.microsoft.com/office/drawing/2014/main" id="{8DEC7A8E-5718-4F4B-B285-AA36EC157D28}"/>
                </a:ext>
              </a:extLst>
            </p:cNvPr>
            <p:cNvSpPr>
              <a:spLocks noChangeArrowheads="1"/>
            </p:cNvSpPr>
            <p:nvPr/>
          </p:nvSpPr>
          <p:spPr bwMode="auto">
            <a:xfrm>
              <a:off x="113"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62" name="Rectangle 7">
              <a:extLst>
                <a:ext uri="{FF2B5EF4-FFF2-40B4-BE49-F238E27FC236}">
                  <a16:creationId xmlns:a16="http://schemas.microsoft.com/office/drawing/2014/main" id="{CCCCA0FD-8333-5E46-92B0-EAF9F25F298A}"/>
                </a:ext>
              </a:extLst>
            </p:cNvPr>
            <p:cNvSpPr>
              <a:spLocks noChangeArrowheads="1"/>
            </p:cNvSpPr>
            <p:nvPr/>
          </p:nvSpPr>
          <p:spPr bwMode="auto">
            <a:xfrm>
              <a:off x="113" y="2596"/>
              <a:ext cx="2358"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there is more work to do</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17">
            <a:extLst>
              <a:ext uri="{FF2B5EF4-FFF2-40B4-BE49-F238E27FC236}">
                <a16:creationId xmlns:a16="http://schemas.microsoft.com/office/drawing/2014/main" id="{61CED346-DBEC-8E40-89E5-67C2822A0106}"/>
              </a:ext>
            </a:extLst>
          </p:cNvPr>
          <p:cNvGrpSpPr>
            <a:grpSpLocks/>
          </p:cNvGrpSpPr>
          <p:nvPr/>
        </p:nvGrpSpPr>
        <p:grpSpPr bwMode="auto">
          <a:xfrm>
            <a:off x="5807076" y="3789364"/>
            <a:ext cx="4537075" cy="2403475"/>
            <a:chOff x="2698" y="2460"/>
            <a:chExt cx="2858" cy="1514"/>
          </a:xfrm>
        </p:grpSpPr>
        <p:sp>
          <p:nvSpPr>
            <p:cNvPr id="27658" name="Rectangle 12">
              <a:extLst>
                <a:ext uri="{FF2B5EF4-FFF2-40B4-BE49-F238E27FC236}">
                  <a16:creationId xmlns:a16="http://schemas.microsoft.com/office/drawing/2014/main" id="{C489B921-F1B9-CF4E-97A7-DC5899B04CBE}"/>
                </a:ext>
              </a:extLst>
            </p:cNvPr>
            <p:cNvSpPr>
              <a:spLocks noChangeArrowheads="1"/>
            </p:cNvSpPr>
            <p:nvPr/>
          </p:nvSpPr>
          <p:spPr bwMode="auto">
            <a:xfrm>
              <a:off x="3107" y="2460"/>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7659" name="Rectangle 6">
              <a:extLst>
                <a:ext uri="{FF2B5EF4-FFF2-40B4-BE49-F238E27FC236}">
                  <a16:creationId xmlns:a16="http://schemas.microsoft.com/office/drawing/2014/main" id="{8BC27F76-AF9F-1746-B064-7C34CEEC6E36}"/>
                </a:ext>
              </a:extLst>
            </p:cNvPr>
            <p:cNvSpPr>
              <a:spLocks noChangeArrowheads="1"/>
            </p:cNvSpPr>
            <p:nvPr/>
          </p:nvSpPr>
          <p:spPr bwMode="auto">
            <a:xfrm>
              <a:off x="2925"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decide if you want to go right, or up</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you decide to go right,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60" name="AutoShape 9">
              <a:extLst>
                <a:ext uri="{FF2B5EF4-FFF2-40B4-BE49-F238E27FC236}">
                  <a16:creationId xmlns:a16="http://schemas.microsoft.com/office/drawing/2014/main" id="{7C006A4A-8CDB-4A4C-B103-3E025E463EB8}"/>
                </a:ext>
              </a:extLst>
            </p:cNvPr>
            <p:cNvSpPr>
              <a:spLocks noChangeArrowheads="1"/>
            </p:cNvSpPr>
            <p:nvPr/>
          </p:nvSpPr>
          <p:spPr bwMode="auto">
            <a:xfrm>
              <a:off x="2698" y="2557"/>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4" name="Group 15">
            <a:extLst>
              <a:ext uri="{FF2B5EF4-FFF2-40B4-BE49-F238E27FC236}">
                <a16:creationId xmlns:a16="http://schemas.microsoft.com/office/drawing/2014/main" id="{9387C6FA-2522-1E40-8074-7D6ACFFD4D7A}"/>
              </a:ext>
            </a:extLst>
          </p:cNvPr>
          <p:cNvGrpSpPr>
            <a:grpSpLocks/>
          </p:cNvGrpSpPr>
          <p:nvPr/>
        </p:nvGrpSpPr>
        <p:grpSpPr bwMode="auto">
          <a:xfrm>
            <a:off x="6096000" y="908050"/>
            <a:ext cx="4032250" cy="2476500"/>
            <a:chOff x="2880" y="572"/>
            <a:chExt cx="2540" cy="1560"/>
          </a:xfrm>
        </p:grpSpPr>
        <p:pic>
          <p:nvPicPr>
            <p:cNvPr id="27655" name="Picture 3" descr="Bouquet">
              <a:extLst>
                <a:ext uri="{FF2B5EF4-FFF2-40B4-BE49-F238E27FC236}">
                  <a16:creationId xmlns:a16="http://schemas.microsoft.com/office/drawing/2014/main" id="{5E962611-51E6-6845-B156-FCF8868CCC2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80" y="572"/>
              <a:ext cx="2540" cy="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6" name="Rectangle 13">
              <a:extLst>
                <a:ext uri="{FF2B5EF4-FFF2-40B4-BE49-F238E27FC236}">
                  <a16:creationId xmlns:a16="http://schemas.microsoft.com/office/drawing/2014/main" id="{25DBB9A8-4F14-A74F-83F6-EA9A6CD36820}"/>
                </a:ext>
              </a:extLst>
            </p:cNvPr>
            <p:cNvSpPr>
              <a:spLocks noChangeArrowheads="1"/>
            </p:cNvSpPr>
            <p:nvPr/>
          </p:nvSpPr>
          <p:spPr bwMode="auto">
            <a:xfrm>
              <a:off x="3742" y="1934"/>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dx</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7657" name="Rectangle 14">
              <a:extLst>
                <a:ext uri="{FF2B5EF4-FFF2-40B4-BE49-F238E27FC236}">
                  <a16:creationId xmlns:a16="http://schemas.microsoft.com/office/drawing/2014/main" id="{77FF9EFA-025A-F741-8E5C-B0B5F454FF33}"/>
                </a:ext>
              </a:extLst>
            </p:cNvPr>
            <p:cNvSpPr>
              <a:spLocks noChangeArrowheads="1"/>
            </p:cNvSpPr>
            <p:nvPr/>
          </p:nvSpPr>
          <p:spPr bwMode="auto">
            <a:xfrm>
              <a:off x="4739" y="1208"/>
              <a:ext cx="59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i="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Tree>
    <p:extLst>
      <p:ext uri="{BB962C8B-B14F-4D97-AF65-F5344CB8AC3E}">
        <p14:creationId xmlns:p14="http://schemas.microsoft.com/office/powerpoint/2010/main" val="1069837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4272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4272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4"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71292DA-EE55-D648-B6C7-19FCBBFE4C2B}"/>
              </a:ext>
            </a:extLst>
          </p:cNvPr>
          <p:cNvSpPr>
            <a:spLocks noGrp="1" noChangeArrowheads="1"/>
          </p:cNvSpPr>
          <p:nvPr>
            <p:ph type="title" idx="4294967295"/>
          </p:nvPr>
        </p:nvSpPr>
        <p:spPr/>
        <p:txBody>
          <a:bodyPr/>
          <a:lstStyle/>
          <a:p>
            <a:r>
              <a:rPr lang="en-US" altLang="en-CN"/>
              <a:t>Line Drawing algorithm </a:t>
            </a:r>
            <a:endParaRPr lang="en-US" altLang="en-CN" sz="1800"/>
          </a:p>
        </p:txBody>
      </p:sp>
      <p:grpSp>
        <p:nvGrpSpPr>
          <p:cNvPr id="2" name="Group 3">
            <a:extLst>
              <a:ext uri="{FF2B5EF4-FFF2-40B4-BE49-F238E27FC236}">
                <a16:creationId xmlns:a16="http://schemas.microsoft.com/office/drawing/2014/main" id="{B55E6B4D-A991-434B-9C86-F2023170798C}"/>
              </a:ext>
            </a:extLst>
          </p:cNvPr>
          <p:cNvGrpSpPr>
            <a:grpSpLocks/>
          </p:cNvGrpSpPr>
          <p:nvPr/>
        </p:nvGrpSpPr>
        <p:grpSpPr bwMode="auto">
          <a:xfrm>
            <a:off x="1752601" y="762001"/>
            <a:ext cx="4511675" cy="2936875"/>
            <a:chOff x="144" y="480"/>
            <a:chExt cx="2842" cy="1850"/>
          </a:xfrm>
        </p:grpSpPr>
        <p:pic>
          <p:nvPicPr>
            <p:cNvPr id="28688" name="Picture 4" descr="Bouquet">
              <a:extLst>
                <a:ext uri="{FF2B5EF4-FFF2-40B4-BE49-F238E27FC236}">
                  <a16:creationId xmlns:a16="http://schemas.microsoft.com/office/drawing/2014/main" id="{2F672FFA-CFAC-354D-8329-8CDB01325B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4" y="480"/>
              <a:ext cx="2757"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89" name="Rectangle 5">
              <a:extLst>
                <a:ext uri="{FF2B5EF4-FFF2-40B4-BE49-F238E27FC236}">
                  <a16:creationId xmlns:a16="http://schemas.microsoft.com/office/drawing/2014/main" id="{B02F3444-ABA9-D74B-8DBB-08D69B3AE81F}"/>
                </a:ext>
              </a:extLst>
            </p:cNvPr>
            <p:cNvSpPr>
              <a:spLocks noChangeArrowheads="1"/>
            </p:cNvSpPr>
            <p:nvPr/>
          </p:nvSpPr>
          <p:spPr bwMode="auto">
            <a:xfrm>
              <a:off x="2870" y="2039"/>
              <a:ext cx="116" cy="291"/>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pic>
        <p:nvPicPr>
          <p:cNvPr id="544774" name="Picture 6" descr="Bouquet">
            <a:extLst>
              <a:ext uri="{FF2B5EF4-FFF2-40B4-BE49-F238E27FC236}">
                <a16:creationId xmlns:a16="http://schemas.microsoft.com/office/drawing/2014/main" id="{29648CFF-BBC5-7441-954E-39D4DABD8F3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91200" y="762000"/>
            <a:ext cx="4495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3" name="Group 23">
            <a:extLst>
              <a:ext uri="{FF2B5EF4-FFF2-40B4-BE49-F238E27FC236}">
                <a16:creationId xmlns:a16="http://schemas.microsoft.com/office/drawing/2014/main" id="{15864179-2AFA-2C47-9B4F-5729E1408A72}"/>
              </a:ext>
            </a:extLst>
          </p:cNvPr>
          <p:cNvGrpSpPr>
            <a:grpSpLocks/>
          </p:cNvGrpSpPr>
          <p:nvPr/>
        </p:nvGrpSpPr>
        <p:grpSpPr bwMode="auto">
          <a:xfrm>
            <a:off x="1703388" y="4003675"/>
            <a:ext cx="4176712" cy="2305050"/>
            <a:chOff x="113" y="2522"/>
            <a:chExt cx="2631" cy="1452"/>
          </a:xfrm>
        </p:grpSpPr>
        <p:sp>
          <p:nvSpPr>
            <p:cNvPr id="28686" name="Rectangle 16">
              <a:extLst>
                <a:ext uri="{FF2B5EF4-FFF2-40B4-BE49-F238E27FC236}">
                  <a16:creationId xmlns:a16="http://schemas.microsoft.com/office/drawing/2014/main" id="{26D30920-54A5-0D4C-8EBF-F656A3D3626A}"/>
                </a:ext>
              </a:extLst>
            </p:cNvPr>
            <p:cNvSpPr>
              <a:spLocks noChangeArrowheads="1"/>
            </p:cNvSpPr>
            <p:nvPr/>
          </p:nvSpPr>
          <p:spPr bwMode="auto">
            <a:xfrm>
              <a:off x="295" y="2522"/>
              <a:ext cx="2449"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7" name="Rectangle 17">
              <a:extLst>
                <a:ext uri="{FF2B5EF4-FFF2-40B4-BE49-F238E27FC236}">
                  <a16:creationId xmlns:a16="http://schemas.microsoft.com/office/drawing/2014/main" id="{BB3A6A64-B51C-5A41-B137-F2617064548B}"/>
                </a:ext>
              </a:extLst>
            </p:cNvPr>
            <p:cNvSpPr>
              <a:spLocks noChangeArrowheads="1"/>
            </p:cNvSpPr>
            <p:nvPr/>
          </p:nvSpPr>
          <p:spPr bwMode="auto">
            <a:xfrm>
              <a:off x="113" y="2551"/>
              <a:ext cx="2586"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r>
                <a:rPr lang="en-US" altLang="en-CN" sz="1400">
                  <a:solidFill>
                    <a:srgbClr val="000099"/>
                  </a:solidFill>
                  <a:latin typeface="Comic Sans MS" panose="030F0902030302020204" pitchFamily="66" charset="0"/>
                </a:rPr>
                <a:t>decide if you want to go right, or up</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you decide to go right,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if you decide to go up,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4" name="Group 24">
            <a:extLst>
              <a:ext uri="{FF2B5EF4-FFF2-40B4-BE49-F238E27FC236}">
                <a16:creationId xmlns:a16="http://schemas.microsoft.com/office/drawing/2014/main" id="{7A7076CB-45C2-8144-B6B4-313E45665B52}"/>
              </a:ext>
            </a:extLst>
          </p:cNvPr>
          <p:cNvGrpSpPr>
            <a:grpSpLocks/>
          </p:cNvGrpSpPr>
          <p:nvPr/>
        </p:nvGrpSpPr>
        <p:grpSpPr bwMode="auto">
          <a:xfrm>
            <a:off x="6096000" y="4003675"/>
            <a:ext cx="3816350" cy="2305050"/>
            <a:chOff x="2880" y="2522"/>
            <a:chExt cx="2404" cy="1452"/>
          </a:xfrm>
        </p:grpSpPr>
        <p:sp>
          <p:nvSpPr>
            <p:cNvPr id="28683" name="Rectangle 13">
              <a:extLst>
                <a:ext uri="{FF2B5EF4-FFF2-40B4-BE49-F238E27FC236}">
                  <a16:creationId xmlns:a16="http://schemas.microsoft.com/office/drawing/2014/main" id="{F74B3BD6-A85D-8540-8FD7-CC82188DC979}"/>
                </a:ext>
              </a:extLst>
            </p:cNvPr>
            <p:cNvSpPr>
              <a:spLocks noChangeArrowheads="1"/>
            </p:cNvSpPr>
            <p:nvPr/>
          </p:nvSpPr>
          <p:spPr bwMode="auto">
            <a:xfrm>
              <a:off x="3288" y="2522"/>
              <a:ext cx="1996" cy="1452"/>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8684" name="Rectangle 14">
              <a:extLst>
                <a:ext uri="{FF2B5EF4-FFF2-40B4-BE49-F238E27FC236}">
                  <a16:creationId xmlns:a16="http://schemas.microsoft.com/office/drawing/2014/main" id="{DB39890A-A12F-A945-B36E-C5C8C80A7116}"/>
                </a:ext>
              </a:extLst>
            </p:cNvPr>
            <p:cNvSpPr>
              <a:spLocks noChangeArrowheads="1"/>
            </p:cNvSpPr>
            <p:nvPr/>
          </p:nvSpPr>
          <p:spPr bwMode="auto">
            <a:xfrm>
              <a:off x="3334" y="2569"/>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if b/a &gt; dy/dx set a=a+1</a:t>
              </a:r>
              <a:br>
                <a:rPr lang="en-US" altLang="en-CN" sz="1400">
                  <a:solidFill>
                    <a:srgbClr val="000099"/>
                  </a:solidFill>
                  <a:latin typeface="Comic Sans MS" panose="030F0902030302020204" pitchFamily="66" charset="0"/>
                </a:rPr>
              </a:br>
              <a:r>
                <a:rPr lang="en-US" altLang="en-CN" sz="1400">
                  <a:solidFill>
                    <a:srgbClr val="000099"/>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sp>
          <p:nvSpPr>
            <p:cNvPr id="28685" name="AutoShape 22">
              <a:extLst>
                <a:ext uri="{FF2B5EF4-FFF2-40B4-BE49-F238E27FC236}">
                  <a16:creationId xmlns:a16="http://schemas.microsoft.com/office/drawing/2014/main" id="{7BD2ED17-850F-204D-B015-63653BF692DC}"/>
                </a:ext>
              </a:extLst>
            </p:cNvPr>
            <p:cNvSpPr>
              <a:spLocks noChangeArrowheads="1"/>
            </p:cNvSpPr>
            <p:nvPr/>
          </p:nvSpPr>
          <p:spPr bwMode="auto">
            <a:xfrm>
              <a:off x="2880" y="2801"/>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grpSp>
        <p:nvGrpSpPr>
          <p:cNvPr id="28679" name="Group 5">
            <a:extLst>
              <a:ext uri="{FF2B5EF4-FFF2-40B4-BE49-F238E27FC236}">
                <a16:creationId xmlns:a16="http://schemas.microsoft.com/office/drawing/2014/main" id="{3076BDA0-013B-A24B-8A0A-83782D6323AA}"/>
              </a:ext>
            </a:extLst>
          </p:cNvPr>
          <p:cNvGrpSpPr>
            <a:grpSpLocks/>
          </p:cNvGrpSpPr>
          <p:nvPr/>
        </p:nvGrpSpPr>
        <p:grpSpPr bwMode="auto">
          <a:xfrm>
            <a:off x="6056313" y="5257801"/>
            <a:ext cx="2014245" cy="836613"/>
            <a:chOff x="4532312" y="5257799"/>
            <a:chExt cx="2014246" cy="836613"/>
          </a:xfrm>
        </p:grpSpPr>
        <p:sp>
          <p:nvSpPr>
            <p:cNvPr id="28680" name="Rectangle 31">
              <a:extLst>
                <a:ext uri="{FF2B5EF4-FFF2-40B4-BE49-F238E27FC236}">
                  <a16:creationId xmlns:a16="http://schemas.microsoft.com/office/drawing/2014/main" id="{00BFBA06-9C76-7242-AA63-43FEE5A721EA}"/>
                </a:ext>
              </a:extLst>
            </p:cNvPr>
            <p:cNvSpPr>
              <a:spLocks noChangeArrowheads="1"/>
            </p:cNvSpPr>
            <p:nvPr/>
          </p:nvSpPr>
          <p:spPr bwMode="auto">
            <a:xfrm>
              <a:off x="4532312" y="5257799"/>
              <a:ext cx="6492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2000" b="1">
                  <a:solidFill>
                    <a:srgbClr val="FF3300"/>
                  </a:solidFill>
                </a:rPr>
                <a:t>Oy</a:t>
              </a:r>
              <a:br>
                <a:rPr lang="en-US" altLang="en-CN" sz="2000" b="1">
                  <a:solidFill>
                    <a:srgbClr val="FF3300"/>
                  </a:solidFill>
                </a:rPr>
              </a:br>
              <a:r>
                <a:rPr lang="en-US" altLang="en-CN" sz="2000" b="1">
                  <a:solidFill>
                    <a:srgbClr val="FF3300"/>
                  </a:solidFill>
                </a:rPr>
                <a:t>Vey</a:t>
              </a:r>
            </a:p>
          </p:txBody>
        </p:sp>
        <p:sp>
          <p:nvSpPr>
            <p:cNvPr id="28681" name="Line 32">
              <a:extLst>
                <a:ext uri="{FF2B5EF4-FFF2-40B4-BE49-F238E27FC236}">
                  <a16:creationId xmlns:a16="http://schemas.microsoft.com/office/drawing/2014/main" id="{D44043FD-3442-124E-BCFA-DB732C8516BB}"/>
                </a:ext>
              </a:extLst>
            </p:cNvPr>
            <p:cNvSpPr>
              <a:spLocks noChangeShapeType="1"/>
            </p:cNvSpPr>
            <p:nvPr/>
          </p:nvSpPr>
          <p:spPr bwMode="auto">
            <a:xfrm>
              <a:off x="5029199" y="5602288"/>
              <a:ext cx="587375" cy="0"/>
            </a:xfrm>
            <a:prstGeom prst="line">
              <a:avLst/>
            </a:prstGeom>
            <a:noFill/>
            <a:ln w="50800">
              <a:solidFill>
                <a:srgbClr val="FC0128"/>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algn="ctr" eaLnBrk="0" fontAlgn="base" hangingPunct="0">
                <a:spcBef>
                  <a:spcPct val="0"/>
                </a:spcBef>
                <a:spcAft>
                  <a:spcPct val="0"/>
                </a:spcAft>
              </a:pPr>
              <a:endParaRPr lang="en-CN" sz="2400">
                <a:solidFill>
                  <a:srgbClr val="000000"/>
                </a:solidFill>
                <a:latin typeface="Arial" panose="020B0604020202020204" pitchFamily="34" charset="0"/>
              </a:endParaRPr>
            </a:p>
          </p:txBody>
        </p:sp>
        <p:sp>
          <p:nvSpPr>
            <p:cNvPr id="28682" name="Oval 33" descr="Bouquet">
              <a:extLst>
                <a:ext uri="{FF2B5EF4-FFF2-40B4-BE49-F238E27FC236}">
                  <a16:creationId xmlns:a16="http://schemas.microsoft.com/office/drawing/2014/main" id="{D87F44D8-4842-114F-9415-80F788D5EF79}"/>
                </a:ext>
              </a:extLst>
            </p:cNvPr>
            <p:cNvSpPr>
              <a:spLocks noChangeArrowheads="1"/>
            </p:cNvSpPr>
            <p:nvPr/>
          </p:nvSpPr>
          <p:spPr bwMode="auto">
            <a:xfrm>
              <a:off x="6286792" y="5277694"/>
              <a:ext cx="259766" cy="6491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Tree>
    <p:extLst>
      <p:ext uri="{BB962C8B-B14F-4D97-AF65-F5344CB8AC3E}">
        <p14:creationId xmlns:p14="http://schemas.microsoft.com/office/powerpoint/2010/main" val="3639233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47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0F6FB20-D5D9-5744-BAEE-AB5BCD4589F2}"/>
              </a:ext>
            </a:extLst>
          </p:cNvPr>
          <p:cNvSpPr>
            <a:spLocks noGrp="1" noChangeArrowheads="1"/>
          </p:cNvSpPr>
          <p:nvPr>
            <p:ph type="title" idx="4294967295"/>
          </p:nvPr>
        </p:nvSpPr>
        <p:spPr/>
        <p:txBody>
          <a:bodyPr/>
          <a:lstStyle/>
          <a:p>
            <a:r>
              <a:rPr lang="en-US" altLang="en-CN"/>
              <a:t>Line Drawing algorithm, </a:t>
            </a:r>
            <a:r>
              <a:rPr lang="en-US" altLang="en-CN" u="sng"/>
              <a:t>optimized</a:t>
            </a:r>
          </a:p>
        </p:txBody>
      </p:sp>
      <p:sp>
        <p:nvSpPr>
          <p:cNvPr id="575491" name="Rectangle 3">
            <a:extLst>
              <a:ext uri="{FF2B5EF4-FFF2-40B4-BE49-F238E27FC236}">
                <a16:creationId xmlns:a16="http://schemas.microsoft.com/office/drawing/2014/main" id="{2A73CD57-B57C-9043-B9CA-D45EE9AF6DD3}"/>
              </a:ext>
            </a:extLst>
          </p:cNvPr>
          <p:cNvSpPr>
            <a:spLocks noChangeArrowheads="1"/>
          </p:cNvSpPr>
          <p:nvPr/>
        </p:nvSpPr>
        <p:spPr bwMode="auto">
          <a:xfrm>
            <a:off x="5951539" y="3860800"/>
            <a:ext cx="4465637"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542925" indent="-18573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dirty="0">
                <a:solidFill>
                  <a:srgbClr val="000099"/>
                </a:solidFill>
                <a:latin typeface="Comic Sans MS" panose="030F0902030302020204" pitchFamily="66" charset="0"/>
              </a:rPr>
              <a:t>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&lt; b*dx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Define </a:t>
            </a:r>
            <a:r>
              <a:rPr lang="en-US" altLang="en-CN" sz="1400" dirty="0">
                <a:solidFill>
                  <a:srgbClr val="000099"/>
                </a:solidFill>
                <a:latin typeface="Comic Sans MS" panose="030F0902030302020204" pitchFamily="66" charset="0"/>
              </a:rPr>
              <a:t>diff = a*</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 – b*dx</a:t>
            </a:r>
          </a:p>
          <a:p>
            <a:pPr eaLnBrk="0" fontAlgn="base" hangingPunct="0">
              <a:spcBef>
                <a:spcPct val="60000"/>
              </a:spcBef>
              <a:spcAft>
                <a:spcPct val="0"/>
              </a:spcAft>
              <a:buClr>
                <a:srgbClr val="006600"/>
              </a:buClr>
              <a:buSzPct val="85000"/>
            </a:pPr>
            <a:r>
              <a:rPr lang="en-US" altLang="en-CN" sz="1400" u="sng" dirty="0">
                <a:solidFill>
                  <a:srgbClr val="000000"/>
                </a:solidFill>
                <a:latin typeface="Comic Sans MS" panose="030F0902030302020204" pitchFamily="66" charset="0"/>
              </a:rPr>
              <a:t>Let’s take a close look </a:t>
            </a:r>
            <a:r>
              <a:rPr lang="en-US" altLang="en-CN" sz="1400" dirty="0">
                <a:solidFill>
                  <a:srgbClr val="000000"/>
                </a:solidFill>
                <a:latin typeface="Comic Sans MS" panose="030F0902030302020204" pitchFamily="66" charset="0"/>
              </a:rPr>
              <a:t>at this </a:t>
            </a:r>
            <a:r>
              <a:rPr lang="en-US" altLang="en-CN" sz="1400" dirty="0">
                <a:solidFill>
                  <a:srgbClr val="000099"/>
                </a:solidFill>
                <a:latin typeface="Comic Sans MS" panose="030F0902030302020204" pitchFamily="66" charset="0"/>
              </a:rPr>
              <a:t>diff</a:t>
            </a:r>
            <a:r>
              <a:rPr lang="en-US" altLang="en-CN" sz="1400" dirty="0">
                <a:solidFill>
                  <a:srgbClr val="000000"/>
                </a:solidFill>
                <a:latin typeface="Comic Sans MS" panose="030F0902030302020204" pitchFamily="66" charset="0"/>
              </a:rPr>
              <a:t>:</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99"/>
                </a:solidFill>
                <a:latin typeface="Comic Sans MS" panose="030F0902030302020204" pitchFamily="66" charset="0"/>
              </a:rPr>
              <a:t>    b/a &gt; </a:t>
            </a:r>
            <a:r>
              <a:rPr lang="en-US" altLang="en-CN" sz="1400" dirty="0" err="1">
                <a:solidFill>
                  <a:srgbClr val="000099"/>
                </a:solidFill>
                <a:latin typeface="Comic Sans MS" panose="030F0902030302020204" pitchFamily="66" charset="0"/>
              </a:rPr>
              <a:t>dy</a:t>
            </a:r>
            <a:r>
              <a:rPr lang="en-US" altLang="en-CN" sz="1400" dirty="0">
                <a:solidFill>
                  <a:srgbClr val="000099"/>
                </a:solidFill>
                <a:latin typeface="Comic Sans MS" panose="030F0902030302020204" pitchFamily="66" charset="0"/>
              </a:rPr>
              <a:t>/dx</a:t>
            </a:r>
            <a:r>
              <a:rPr lang="en-US" altLang="en-CN" sz="1400" dirty="0">
                <a:solidFill>
                  <a:srgbClr val="000000"/>
                </a:solidFill>
                <a:latin typeface="Comic Sans MS" panose="030F0902030302020204" pitchFamily="66" charset="0"/>
              </a:rPr>
              <a:t> is the same as </a:t>
            </a:r>
            <a:r>
              <a:rPr lang="en-US" altLang="en-CN" sz="1400" dirty="0">
                <a:solidFill>
                  <a:srgbClr val="000099"/>
                </a:solidFill>
                <a:latin typeface="Comic Sans MS" panose="030F0902030302020204" pitchFamily="66" charset="0"/>
              </a:rPr>
              <a:t>diff &lt;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t>
            </a:r>
            <a:r>
              <a:rPr lang="en-US" altLang="en-CN" sz="1400" dirty="0" err="1">
                <a:solidFill>
                  <a:srgbClr val="000000"/>
                </a:solidFill>
                <a:latin typeface="Comic Sans MS" panose="030F0902030302020204" pitchFamily="66" charset="0"/>
              </a:rPr>
              <a:t>a,b</a:t>
            </a:r>
            <a:r>
              <a:rPr lang="en-US" altLang="en-CN" sz="1400" dirty="0">
                <a:solidFill>
                  <a:srgbClr val="000000"/>
                </a:solidFill>
                <a:latin typeface="Comic Sans MS" panose="030F0902030302020204" pitchFamily="66" charset="0"/>
              </a:rPr>
              <a:t>)=(0,0), </a:t>
            </a:r>
            <a:r>
              <a:rPr lang="en-US" altLang="en-CN" sz="1400" dirty="0">
                <a:solidFill>
                  <a:srgbClr val="000099"/>
                </a:solidFill>
                <a:latin typeface="Comic Sans MS" panose="030F0902030302020204" pitchFamily="66" charset="0"/>
              </a:rPr>
              <a:t>diff = 0</a:t>
            </a: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a=a+1, </a:t>
            </a:r>
            <a:r>
              <a:rPr lang="en-US" altLang="en-CN" sz="1400" dirty="0">
                <a:solidFill>
                  <a:srgbClr val="000099"/>
                </a:solidFill>
                <a:latin typeface="Comic Sans MS" panose="030F0902030302020204" pitchFamily="66" charset="0"/>
              </a:rPr>
              <a:t>diff goes up by </a:t>
            </a:r>
            <a:r>
              <a:rPr lang="en-US" altLang="en-CN" sz="1400" dirty="0" err="1">
                <a:solidFill>
                  <a:srgbClr val="000099"/>
                </a:solidFill>
                <a:latin typeface="Comic Sans MS" panose="030F0902030302020204" pitchFamily="66" charset="0"/>
              </a:rPr>
              <a:t>dy</a:t>
            </a:r>
            <a:endParaRPr lang="en-US" altLang="en-CN" sz="1400" dirty="0">
              <a:solidFill>
                <a:srgbClr val="000099"/>
              </a:solidFill>
              <a:latin typeface="Comic Sans MS" panose="030F0902030302020204" pitchFamily="66" charset="0"/>
            </a:endParaRPr>
          </a:p>
          <a:p>
            <a:pPr eaLnBrk="0" fontAlgn="base" hangingPunct="0">
              <a:spcBef>
                <a:spcPct val="60000"/>
              </a:spcBef>
              <a:spcAft>
                <a:spcPct val="0"/>
              </a:spcAft>
              <a:buClr>
                <a:srgbClr val="006600"/>
              </a:buClr>
              <a:buSzPct val="85000"/>
              <a:buFont typeface="Wingdings" pitchFamily="2" charset="2"/>
              <a:buAutoNum type="arabicPeriod"/>
            </a:pPr>
            <a:r>
              <a:rPr lang="en-US" altLang="en-CN" sz="1400" dirty="0">
                <a:solidFill>
                  <a:srgbClr val="000000"/>
                </a:solidFill>
                <a:latin typeface="Comic Sans MS" panose="030F0902030302020204" pitchFamily="66" charset="0"/>
              </a:rPr>
              <a:t>    When we set b=b+1, </a:t>
            </a:r>
            <a:r>
              <a:rPr lang="en-US" altLang="en-CN" sz="1400" dirty="0">
                <a:solidFill>
                  <a:srgbClr val="000099"/>
                </a:solidFill>
                <a:latin typeface="Comic Sans MS" panose="030F0902030302020204" pitchFamily="66" charset="0"/>
              </a:rPr>
              <a:t>diff goes down by dx</a:t>
            </a:r>
          </a:p>
          <a:p>
            <a:pPr eaLnBrk="0" fontAlgn="base" hangingPunct="0">
              <a:spcBef>
                <a:spcPct val="60000"/>
              </a:spcBef>
              <a:spcAft>
                <a:spcPct val="0"/>
              </a:spcAft>
              <a:buClr>
                <a:srgbClr val="006600"/>
              </a:buClr>
              <a:buSzPct val="85000"/>
            </a:pPr>
            <a:r>
              <a:rPr lang="en-US" altLang="en-CN" sz="1400" dirty="0">
                <a:solidFill>
                  <a:srgbClr val="000000"/>
                </a:solidFill>
                <a:latin typeface="Comic Sans MS" panose="030F0902030302020204" pitchFamily="66" charset="0"/>
              </a:rPr>
              <a:t>       </a:t>
            </a:r>
          </a:p>
        </p:txBody>
      </p:sp>
      <p:grpSp>
        <p:nvGrpSpPr>
          <p:cNvPr id="2" name="Group 4">
            <a:extLst>
              <a:ext uri="{FF2B5EF4-FFF2-40B4-BE49-F238E27FC236}">
                <a16:creationId xmlns:a16="http://schemas.microsoft.com/office/drawing/2014/main" id="{E7AF59B6-DD30-A343-BD1C-BE8E29EE86B0}"/>
              </a:ext>
            </a:extLst>
          </p:cNvPr>
          <p:cNvGrpSpPr>
            <a:grpSpLocks/>
          </p:cNvGrpSpPr>
          <p:nvPr/>
        </p:nvGrpSpPr>
        <p:grpSpPr bwMode="auto">
          <a:xfrm>
            <a:off x="1992313" y="908050"/>
            <a:ext cx="3168650" cy="2159000"/>
            <a:chOff x="2971" y="618"/>
            <a:chExt cx="1996" cy="1360"/>
          </a:xfrm>
        </p:grpSpPr>
        <p:sp>
          <p:nvSpPr>
            <p:cNvPr id="29707" name="Rectangle 5">
              <a:extLst>
                <a:ext uri="{FF2B5EF4-FFF2-40B4-BE49-F238E27FC236}">
                  <a16:creationId xmlns:a16="http://schemas.microsoft.com/office/drawing/2014/main" id="{B940F610-B26C-2342-BE96-4481A373FF45}"/>
                </a:ext>
              </a:extLst>
            </p:cNvPr>
            <p:cNvSpPr>
              <a:spLocks noChangeArrowheads="1"/>
            </p:cNvSpPr>
            <p:nvPr/>
          </p:nvSpPr>
          <p:spPr bwMode="auto">
            <a:xfrm>
              <a:off x="2971" y="618"/>
              <a:ext cx="1996" cy="1315"/>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8" name="Rectangle 6">
              <a:extLst>
                <a:ext uri="{FF2B5EF4-FFF2-40B4-BE49-F238E27FC236}">
                  <a16:creationId xmlns:a16="http://schemas.microsoft.com/office/drawing/2014/main" id="{1977C479-75B8-244E-8C7A-F0732FA542BE}"/>
                </a:ext>
              </a:extLst>
            </p:cNvPr>
            <p:cNvSpPr>
              <a:spLocks noChangeArrowheads="1"/>
            </p:cNvSpPr>
            <p:nvPr/>
          </p:nvSpPr>
          <p:spPr bwMode="auto">
            <a:xfrm>
              <a:off x="3017" y="708"/>
              <a:ext cx="190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90488"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99"/>
                  </a:solidFill>
                  <a:latin typeface="Comic Sans MS" panose="030F0902030302020204" pitchFamily="66" charset="0"/>
                </a:rPr>
                <a:t>       </a:t>
              </a:r>
              <a:r>
                <a:rPr lang="en-US" altLang="en-CN" sz="1400">
                  <a:solidFill>
                    <a:srgbClr val="000000"/>
                  </a:solidFill>
                  <a:latin typeface="Comic Sans MS" panose="030F0902030302020204" pitchFamily="66" charset="0"/>
                </a:rPr>
                <a:t>if </a:t>
              </a:r>
              <a:r>
                <a:rPr lang="en-US" altLang="en-CN" sz="1400">
                  <a:solidFill>
                    <a:srgbClr val="000099"/>
                  </a:solidFill>
                  <a:latin typeface="Comic Sans MS" panose="030F0902030302020204" pitchFamily="66" charset="0"/>
                </a:rPr>
                <a:t>b/a &gt; dy/dx</a:t>
              </a:r>
              <a:r>
                <a:rPr lang="en-US" altLang="en-CN" sz="1400">
                  <a:solidFill>
                    <a:srgbClr val="000000"/>
                  </a:solidFill>
                  <a:latin typeface="Comic Sans MS" panose="030F0902030302020204" pitchFamily="66" charset="0"/>
                </a:rPr>
                <a:t> set a=a+1</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grpSp>
        <p:nvGrpSpPr>
          <p:cNvPr id="3" name="Group 7">
            <a:extLst>
              <a:ext uri="{FF2B5EF4-FFF2-40B4-BE49-F238E27FC236}">
                <a16:creationId xmlns:a16="http://schemas.microsoft.com/office/drawing/2014/main" id="{F767F204-DEA2-AB43-8647-1267DCF292AD}"/>
              </a:ext>
            </a:extLst>
          </p:cNvPr>
          <p:cNvGrpSpPr>
            <a:grpSpLocks/>
          </p:cNvGrpSpPr>
          <p:nvPr/>
        </p:nvGrpSpPr>
        <p:grpSpPr bwMode="auto">
          <a:xfrm>
            <a:off x="1703388" y="3213101"/>
            <a:ext cx="4032250" cy="2879725"/>
            <a:chOff x="2835" y="2115"/>
            <a:chExt cx="2540" cy="1814"/>
          </a:xfrm>
        </p:grpSpPr>
        <p:grpSp>
          <p:nvGrpSpPr>
            <p:cNvPr id="29703" name="Group 8">
              <a:extLst>
                <a:ext uri="{FF2B5EF4-FFF2-40B4-BE49-F238E27FC236}">
                  <a16:creationId xmlns:a16="http://schemas.microsoft.com/office/drawing/2014/main" id="{73046916-D477-AC45-9FFD-00C5AF1B6C38}"/>
                </a:ext>
              </a:extLst>
            </p:cNvPr>
            <p:cNvGrpSpPr>
              <a:grpSpLocks/>
            </p:cNvGrpSpPr>
            <p:nvPr/>
          </p:nvGrpSpPr>
          <p:grpSpPr bwMode="auto">
            <a:xfrm>
              <a:off x="2835" y="2568"/>
              <a:ext cx="2540" cy="1361"/>
              <a:chOff x="2835" y="2568"/>
              <a:chExt cx="2540" cy="1361"/>
            </a:xfrm>
          </p:grpSpPr>
          <p:sp>
            <p:nvSpPr>
              <p:cNvPr id="29705" name="Rectangle 9">
                <a:extLst>
                  <a:ext uri="{FF2B5EF4-FFF2-40B4-BE49-F238E27FC236}">
                    <a16:creationId xmlns:a16="http://schemas.microsoft.com/office/drawing/2014/main" id="{2CEE51B3-F092-A045-8646-CC50BCCC063C}"/>
                  </a:ext>
                </a:extLst>
              </p:cNvPr>
              <p:cNvSpPr>
                <a:spLocks noChangeArrowheads="1"/>
              </p:cNvSpPr>
              <p:nvPr/>
            </p:nvSpPr>
            <p:spPr bwMode="auto">
              <a:xfrm>
                <a:off x="3016" y="2568"/>
                <a:ext cx="2359" cy="1361"/>
              </a:xfrm>
              <a:prstGeom prst="rect">
                <a:avLst/>
              </a:prstGeom>
              <a:solidFill>
                <a:srgbClr val="CCFFFF"/>
              </a:solidFill>
              <a:ln w="9525">
                <a:solidFill>
                  <a:srgbClr val="293973"/>
                </a:solidFill>
                <a:miter lim="800000"/>
                <a:headEnd/>
                <a:tailEnd/>
              </a:ln>
              <a:effectLst>
                <a:outerShdw dist="89803" dir="2700000" algn="ctr" rotWithShape="0">
                  <a:srgbClr val="293973"/>
                </a:outerShdw>
              </a:effectLst>
            </p:spPr>
            <p:txBody>
              <a:bodyPr lIns="273600" tIns="190800" rIns="57600" bIns="190800"/>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endParaRPr lang="en-US" altLang="en-CN" sz="1200">
                  <a:solidFill>
                    <a:srgbClr val="000000"/>
                  </a:solidFill>
                  <a:cs typeface="Arial" panose="020B0604020202020204" pitchFamily="34" charset="0"/>
                </a:endParaRPr>
              </a:p>
            </p:txBody>
          </p:sp>
          <p:sp>
            <p:nvSpPr>
              <p:cNvPr id="29706" name="Rectangle 10">
                <a:extLst>
                  <a:ext uri="{FF2B5EF4-FFF2-40B4-BE49-F238E27FC236}">
                    <a16:creationId xmlns:a16="http://schemas.microsoft.com/office/drawing/2014/main" id="{8BD60D5D-274F-1B43-9321-1A9F0EC6717F}"/>
                  </a:ext>
                </a:extLst>
              </p:cNvPr>
              <p:cNvSpPr>
                <a:spLocks noChangeArrowheads="1"/>
              </p:cNvSpPr>
              <p:nvPr/>
            </p:nvSpPr>
            <p:spPr bwMode="auto">
              <a:xfrm>
                <a:off x="2835" y="2659"/>
                <a:ext cx="2540"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14288">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85000"/>
                </a:pPr>
                <a:r>
                  <a:rPr lang="en-US" altLang="en-CN" sz="1400" u="sng">
                    <a:solidFill>
                      <a:srgbClr val="000000"/>
                    </a:solidFill>
                    <a:latin typeface="Comic Sans MS" panose="030F0902030302020204" pitchFamily="66" charset="0"/>
                  </a:rPr>
                  <a:t>drawLine(x,y,x+dx,y+dy)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set (a,b) = (0,0),  diff = 0</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while (a ≤ dx) and (b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drawPixel(x+a,y+b)</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if diff &lt; 0 set a=a+1,  diff = diff + dx</a:t>
                </a:r>
                <a:br>
                  <a:rPr lang="en-US" altLang="en-CN" sz="1400">
                    <a:solidFill>
                      <a:srgbClr val="000000"/>
                    </a:solidFill>
                    <a:latin typeface="Comic Sans MS" panose="030F0902030302020204" pitchFamily="66" charset="0"/>
                  </a:rPr>
                </a:br>
                <a:r>
                  <a:rPr lang="en-US" altLang="en-CN" sz="1400">
                    <a:solidFill>
                      <a:srgbClr val="000000"/>
                    </a:solidFill>
                    <a:latin typeface="Comic Sans MS" panose="030F0902030302020204" pitchFamily="66" charset="0"/>
                  </a:rPr>
                  <a:t>        else          set b=b+1, diff = diff - dy</a:t>
                </a:r>
              </a:p>
              <a:p>
                <a:pPr eaLnBrk="0" fontAlgn="base" hangingPunct="0">
                  <a:spcBef>
                    <a:spcPct val="60000"/>
                  </a:spcBef>
                  <a:spcAft>
                    <a:spcPct val="0"/>
                  </a:spcAft>
                  <a:buClr>
                    <a:srgbClr val="006600"/>
                  </a:buClr>
                  <a:buSzPct val="85000"/>
                </a:pPr>
                <a:r>
                  <a:rPr lang="en-US" altLang="en-CN" sz="1400">
                    <a:solidFill>
                      <a:srgbClr val="000000"/>
                    </a:solidFill>
                    <a:latin typeface="Comic Sans MS" panose="030F0902030302020204" pitchFamily="66" charset="0"/>
                  </a:rPr>
                  <a:t>              </a:t>
                </a:r>
              </a:p>
            </p:txBody>
          </p:sp>
        </p:grpSp>
        <p:sp>
          <p:nvSpPr>
            <p:cNvPr id="29704" name="AutoShape 11">
              <a:extLst>
                <a:ext uri="{FF2B5EF4-FFF2-40B4-BE49-F238E27FC236}">
                  <a16:creationId xmlns:a16="http://schemas.microsoft.com/office/drawing/2014/main" id="{3A5665D4-2651-2A44-8411-C803F06D41F0}"/>
                </a:ext>
              </a:extLst>
            </p:cNvPr>
            <p:cNvSpPr>
              <a:spLocks noChangeArrowheads="1"/>
            </p:cNvSpPr>
            <p:nvPr/>
          </p:nvSpPr>
          <p:spPr bwMode="auto">
            <a:xfrm rot="5400000">
              <a:off x="3832" y="1985"/>
              <a:ext cx="318" cy="578"/>
            </a:xfrm>
            <a:prstGeom prst="rightArrow">
              <a:avLst>
                <a:gd name="adj1" fmla="val 50000"/>
                <a:gd name="adj2" fmla="val 58456"/>
              </a:avLst>
            </a:prstGeom>
            <a:solidFill>
              <a:srgbClr val="800000"/>
            </a:solidFill>
            <a:ln w="12700" algn="ctr">
              <a:solidFill>
                <a:schemeClr val="tx1"/>
              </a:solidFill>
              <a:miter lim="800000"/>
              <a:headEnd/>
              <a:tailEnd/>
            </a:ln>
          </p:spPr>
          <p:txBody>
            <a:bodyPr anchor="ct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algn="ctr" eaLnBrk="0" fontAlgn="base" hangingPunct="0">
                <a:spcBef>
                  <a:spcPct val="0"/>
                </a:spcBef>
                <a:spcAft>
                  <a:spcPct val="0"/>
                </a:spcAft>
              </a:pPr>
              <a:endParaRPr lang="en-US" altLang="en-CN" b="1">
                <a:solidFill>
                  <a:srgbClr val="000000"/>
                </a:solidFill>
              </a:endParaRPr>
            </a:p>
          </p:txBody>
        </p:sp>
      </p:grpSp>
      <p:sp>
        <p:nvSpPr>
          <p:cNvPr id="575503" name="Rectangle 15">
            <a:extLst>
              <a:ext uri="{FF2B5EF4-FFF2-40B4-BE49-F238E27FC236}">
                <a16:creationId xmlns:a16="http://schemas.microsoft.com/office/drawing/2014/main" id="{AB9992C8-E1B8-AA47-B5EF-21A7BC46006F}"/>
              </a:ext>
            </a:extLst>
          </p:cNvPr>
          <p:cNvSpPr>
            <a:spLocks noGrp="1" noChangeArrowheads="1"/>
          </p:cNvSpPr>
          <p:nvPr>
            <p:ph type="body" idx="4294967295"/>
          </p:nvPr>
        </p:nvSpPr>
        <p:spPr>
          <a:xfrm>
            <a:off x="5767388" y="908050"/>
            <a:ext cx="4578350" cy="2089150"/>
          </a:xfrm>
          <a:noFill/>
        </p:spPr>
        <p:txBody>
          <a:bodyPr/>
          <a:lstStyle/>
          <a:p>
            <a:pPr>
              <a:lnSpc>
                <a:spcPct val="90000"/>
              </a:lnSpc>
              <a:buFont typeface="Wingdings" pitchFamily="2" charset="2"/>
              <a:buNone/>
            </a:pPr>
            <a:r>
              <a:rPr lang="en-US" altLang="en-CN" sz="1600" u="sng"/>
              <a:t>Motivation</a:t>
            </a:r>
          </a:p>
          <a:p>
            <a:pPr>
              <a:lnSpc>
                <a:spcPct val="90000"/>
              </a:lnSpc>
            </a:pPr>
            <a:r>
              <a:rPr lang="en-US" altLang="en-CN" sz="1600"/>
              <a:t>When you draw polygons, e.g. in animation or video, you need to draw millions of lines</a:t>
            </a:r>
          </a:p>
          <a:p>
            <a:pPr>
              <a:lnSpc>
                <a:spcPct val="90000"/>
              </a:lnSpc>
            </a:pPr>
            <a:r>
              <a:rPr lang="en-US" altLang="en-CN" sz="1600"/>
              <a:t>Therefore, drawLine must be ultra fast</a:t>
            </a:r>
          </a:p>
          <a:p>
            <a:pPr>
              <a:lnSpc>
                <a:spcPct val="90000"/>
              </a:lnSpc>
            </a:pPr>
            <a:r>
              <a:rPr lang="en-US" altLang="en-CN" sz="1600"/>
              <a:t>Division is a very slow operation</a:t>
            </a:r>
          </a:p>
          <a:p>
            <a:pPr>
              <a:lnSpc>
                <a:spcPct val="90000"/>
              </a:lnSpc>
            </a:pPr>
            <a:r>
              <a:rPr lang="en-US" altLang="en-CN" sz="1600"/>
              <a:t>Addition is ultra fast (hardware based) </a:t>
            </a:r>
          </a:p>
        </p:txBody>
      </p:sp>
    </p:spTree>
    <p:extLst>
      <p:ext uri="{BB962C8B-B14F-4D97-AF65-F5344CB8AC3E}">
        <p14:creationId xmlns:p14="http://schemas.microsoft.com/office/powerpoint/2010/main" val="125768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7550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550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55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75503">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7550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75491">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5491">
                                            <p:txEl>
                                              <p:pRg st="1" end="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75491">
                                            <p:txEl>
                                              <p:pRg st="2" end="2"/>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75491">
                                            <p:txEl>
                                              <p:pRg st="3" end="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75491">
                                            <p:txEl>
                                              <p:pRg st="4" end="4"/>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75491">
                                            <p:txEl>
                                              <p:pRg st="5" end="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75491">
                                            <p:txEl>
                                              <p:pRg st="6" end="6"/>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75491">
                                            <p:txEl>
                                              <p:pRg st="7" end="7"/>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autoUpdateAnimBg="0"/>
      <p:bldP spid="575503"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5170" name="Picture 2" descr="Bouquet">
            <a:extLst>
              <a:ext uri="{FF2B5EF4-FFF2-40B4-BE49-F238E27FC236}">
                <a16:creationId xmlns:a16="http://schemas.microsoft.com/office/drawing/2014/main" id="{43BE2625-1A73-7646-AE79-A4BF5A0A7D4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62200" y="685800"/>
            <a:ext cx="2971800" cy="2209800"/>
          </a:xfrm>
          <a:prstGeom prst="rect">
            <a:avLst/>
          </a:prstGeom>
          <a:noFill/>
          <a:ln>
            <a:noFill/>
          </a:ln>
          <a:effectLst/>
          <a:extLst>
            <a:ext uri="{909E8E84-426E-40DD-AFC4-6F175D3DCCD1}">
              <a14:hiddenFill xmlns:a14="http://schemas.microsoft.com/office/drawing/2010/main">
                <a:blipFill dpi="0" rotWithShape="0">
                  <a:blip r:embed="rId4"/>
                  <a:srcRect l="22656" t="27568" r="55042" b="5031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5171" name="Picture 3" descr="Bouquet">
            <a:extLst>
              <a:ext uri="{FF2B5EF4-FFF2-40B4-BE49-F238E27FC236}">
                <a16:creationId xmlns:a16="http://schemas.microsoft.com/office/drawing/2014/main" id="{D3356D20-1112-AE40-BF10-1C16FC4A7B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685800"/>
            <a:ext cx="3733800" cy="2438400"/>
          </a:xfrm>
          <a:prstGeom prst="rect">
            <a:avLst/>
          </a:prstGeom>
          <a:noFill/>
          <a:ln>
            <a:noFill/>
          </a:ln>
          <a:effectLst/>
          <a:extLst>
            <a:ext uri="{909E8E84-426E-40DD-AFC4-6F175D3DCCD1}">
              <a14:hiddenFill xmlns:a14="http://schemas.microsoft.com/office/drawing/2010/main">
                <a:blipFill dpi="0" rotWithShape="0">
                  <a:blip r:embed="rId4"/>
                  <a:srcRect l="50000" t="51547" r="21875" b="2395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2" name="Rectangle 4">
            <a:extLst>
              <a:ext uri="{FF2B5EF4-FFF2-40B4-BE49-F238E27FC236}">
                <a16:creationId xmlns:a16="http://schemas.microsoft.com/office/drawing/2014/main" id="{09588E1B-81C3-3744-A3B9-281E905BE2E2}"/>
              </a:ext>
            </a:extLst>
          </p:cNvPr>
          <p:cNvSpPr>
            <a:spLocks noGrp="1" noChangeArrowheads="1"/>
          </p:cNvSpPr>
          <p:nvPr>
            <p:ph type="body" idx="1"/>
          </p:nvPr>
        </p:nvSpPr>
        <p:spPr>
          <a:xfrm>
            <a:off x="5943600" y="3733800"/>
            <a:ext cx="4495800" cy="2286000"/>
          </a:xfrm>
          <a:noFill/>
        </p:spPr>
        <p:txBody>
          <a:bodyPr/>
          <a:lstStyle/>
          <a:p>
            <a:pPr>
              <a:spcBef>
                <a:spcPct val="100000"/>
              </a:spcBef>
            </a:pPr>
            <a:r>
              <a:rPr lang="en-US" altLang="en-CN" sz="1800"/>
              <a:t>Run-time: proportional to </a:t>
            </a:r>
            <a:r>
              <a:rPr lang="en-US" altLang="en-CN" sz="1800" i="1"/>
              <a:t>n</a:t>
            </a:r>
            <a:endParaRPr lang="en-US" altLang="en-CN" sz="1800"/>
          </a:p>
          <a:p>
            <a:pPr>
              <a:spcBef>
                <a:spcPct val="100000"/>
              </a:spcBef>
            </a:pPr>
            <a:r>
              <a:rPr lang="en-US" altLang="en-CN" sz="1800"/>
              <a:t>Can be implemented in SW or HW</a:t>
            </a:r>
          </a:p>
          <a:p>
            <a:pPr>
              <a:spcBef>
                <a:spcPct val="100000"/>
              </a:spcBef>
            </a:pPr>
            <a:r>
              <a:rPr lang="en-US" altLang="en-CN" sz="1800"/>
              <a:t>Division: similar idea.</a:t>
            </a:r>
          </a:p>
        </p:txBody>
      </p:sp>
      <p:sp>
        <p:nvSpPr>
          <p:cNvPr id="11269" name="Rectangle 5">
            <a:extLst>
              <a:ext uri="{FF2B5EF4-FFF2-40B4-BE49-F238E27FC236}">
                <a16:creationId xmlns:a16="http://schemas.microsoft.com/office/drawing/2014/main" id="{D58A4D83-B0E0-4A48-8355-264CC2BB64A3}"/>
              </a:ext>
            </a:extLst>
          </p:cNvPr>
          <p:cNvSpPr>
            <a:spLocks noGrp="1" noChangeArrowheads="1"/>
          </p:cNvSpPr>
          <p:nvPr>
            <p:ph type="title"/>
          </p:nvPr>
        </p:nvSpPr>
        <p:spPr>
          <a:noFill/>
        </p:spPr>
        <p:txBody>
          <a:bodyPr/>
          <a:lstStyle/>
          <a:p>
            <a:r>
              <a:rPr lang="en-US" altLang="en-CN"/>
              <a:t>Example I: multiplication</a:t>
            </a:r>
          </a:p>
        </p:txBody>
      </p:sp>
      <p:pic>
        <p:nvPicPr>
          <p:cNvPr id="775174" name="Picture 6" descr="Bouquet">
            <a:extLst>
              <a:ext uri="{FF2B5EF4-FFF2-40B4-BE49-F238E27FC236}">
                <a16:creationId xmlns:a16="http://schemas.microsoft.com/office/drawing/2014/main" id="{8CD5457A-ED71-5447-BE0B-F838F4C833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4600" y="3352801"/>
            <a:ext cx="2971800" cy="2574925"/>
          </a:xfrm>
          <a:prstGeom prst="rect">
            <a:avLst/>
          </a:prstGeom>
          <a:noFill/>
          <a:ln>
            <a:noFill/>
          </a:ln>
          <a:effectLst/>
          <a:extLst>
            <a:ext uri="{909E8E84-426E-40DD-AFC4-6F175D3DCCD1}">
              <a14:hiddenFill xmlns:a14="http://schemas.microsoft.com/office/drawing/2010/main">
                <a:blipFill dpi="0" rotWithShape="0">
                  <a:blip r:embed="rId4"/>
                  <a:srcRect l="38281" t="59140" r="38281" b="12903"/>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5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517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517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7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D562161-C47D-7147-9D52-3ED262207DBD}"/>
              </a:ext>
            </a:extLst>
          </p:cNvPr>
          <p:cNvSpPr>
            <a:spLocks noGrp="1" noChangeArrowheads="1"/>
          </p:cNvSpPr>
          <p:nvPr>
            <p:ph type="title"/>
          </p:nvPr>
        </p:nvSpPr>
        <p:spPr/>
        <p:txBody>
          <a:bodyPr/>
          <a:lstStyle/>
          <a:p>
            <a:r>
              <a:rPr lang="en-US" altLang="en-CN"/>
              <a:t>Circle drawing</a:t>
            </a:r>
            <a:endParaRPr lang="en-US" altLang="en-CN" sz="1600" b="1">
              <a:solidFill>
                <a:srgbClr val="000099"/>
              </a:solidFill>
              <a:latin typeface="Courier New" panose="02070309020205020404" pitchFamily="49" charset="0"/>
              <a:cs typeface="Courier New" panose="02070309020205020404" pitchFamily="49" charset="0"/>
            </a:endParaRPr>
          </a:p>
        </p:txBody>
      </p:sp>
      <p:pic>
        <p:nvPicPr>
          <p:cNvPr id="805891" name="Picture 3" descr="Bouquet">
            <a:extLst>
              <a:ext uri="{FF2B5EF4-FFF2-40B4-BE49-F238E27FC236}">
                <a16:creationId xmlns:a16="http://schemas.microsoft.com/office/drawing/2014/main" id="{AFA363A2-0809-9044-BC15-2B1BBDA81F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0" y="4953001"/>
            <a:ext cx="6705600" cy="1401763"/>
          </a:xfrm>
          <a:prstGeom prst="rect">
            <a:avLst/>
          </a:prstGeom>
          <a:noFill/>
          <a:ln>
            <a:noFill/>
          </a:ln>
          <a:effectLst/>
          <a:extLst>
            <a:ext uri="{909E8E84-426E-40DD-AFC4-6F175D3DCCD1}">
              <a14:hiddenFill xmlns:a14="http://schemas.microsoft.com/office/drawing/2010/main">
                <a:blipFill dpi="0" rotWithShape="0">
                  <a:blip r:embed="rId4"/>
                  <a:srcRect l="25781" t="78305" r="25000" b="7527"/>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05892" name="Group 4">
            <a:extLst>
              <a:ext uri="{FF2B5EF4-FFF2-40B4-BE49-F238E27FC236}">
                <a16:creationId xmlns:a16="http://schemas.microsoft.com/office/drawing/2014/main" id="{91AC81AD-1055-2640-A321-04ED211530DF}"/>
              </a:ext>
            </a:extLst>
          </p:cNvPr>
          <p:cNvGrpSpPr>
            <a:grpSpLocks/>
          </p:cNvGrpSpPr>
          <p:nvPr/>
        </p:nvGrpSpPr>
        <p:grpSpPr bwMode="auto">
          <a:xfrm>
            <a:off x="2895601" y="762000"/>
            <a:ext cx="6227763" cy="3962400"/>
            <a:chOff x="864" y="480"/>
            <a:chExt cx="3923" cy="2496"/>
          </a:xfrm>
        </p:grpSpPr>
        <p:pic>
          <p:nvPicPr>
            <p:cNvPr id="30725" name="Picture 5" descr="Bouquet">
              <a:extLst>
                <a:ext uri="{FF2B5EF4-FFF2-40B4-BE49-F238E27FC236}">
                  <a16:creationId xmlns:a16="http://schemas.microsoft.com/office/drawing/2014/main" id="{8C8ADAAB-279F-0F4E-B148-DA8715B0309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44" y="480"/>
              <a:ext cx="3443" cy="2496"/>
            </a:xfrm>
            <a:prstGeom prst="rect">
              <a:avLst/>
            </a:prstGeom>
            <a:noFill/>
            <a:ln>
              <a:noFill/>
            </a:ln>
            <a:effectLst/>
            <a:extLst>
              <a:ext uri="{909E8E84-426E-40DD-AFC4-6F175D3DCCD1}">
                <a14:hiddenFill xmlns:a14="http://schemas.microsoft.com/office/drawing/2010/main">
                  <a:blipFill dpi="0" rotWithShape="0">
                    <a:blip r:embed="rId4"/>
                    <a:srcRect l="25781" t="24469" r="25000" b="26418"/>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6" name="Rectangle 6">
              <a:extLst>
                <a:ext uri="{FF2B5EF4-FFF2-40B4-BE49-F238E27FC236}">
                  <a16:creationId xmlns:a16="http://schemas.microsoft.com/office/drawing/2014/main" id="{16A613B7-5414-9E43-BFE2-65E156AA19E6}"/>
                </a:ext>
              </a:extLst>
            </p:cNvPr>
            <p:cNvSpPr>
              <a:spLocks noChangeArrowheads="1"/>
            </p:cNvSpPr>
            <p:nvPr/>
          </p:nvSpPr>
          <p:spPr bwMode="auto">
            <a:xfrm>
              <a:off x="864" y="528"/>
              <a:ext cx="1104"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pPr eaLnBrk="0" fontAlgn="base" hangingPunct="0">
                <a:spcBef>
                  <a:spcPct val="60000"/>
                </a:spcBef>
                <a:spcAft>
                  <a:spcPct val="0"/>
                </a:spcAft>
                <a:buClr>
                  <a:srgbClr val="006600"/>
                </a:buClr>
                <a:buSzPct val="100000"/>
              </a:pP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The screen origin (0,0)</a:t>
              </a:r>
              <a:b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br>
              <a:r>
                <a:rPr lang="en-US" altLang="en-CN" sz="1600">
                  <a:solidFill>
                    <a:srgbClr val="000000"/>
                  </a:solidFill>
                  <a:latin typeface="Comic Sans MS" panose="030F0902030302020204" pitchFamily="66" charset="0"/>
                  <a:ea typeface="Times New Roman" panose="02020603050405020304" pitchFamily="18" charset="0"/>
                  <a:cs typeface="Times New Roman" panose="02020603050405020304" pitchFamily="18" charset="0"/>
                </a:rPr>
                <a:t>is at the top left.</a:t>
              </a:r>
            </a:p>
          </p:txBody>
        </p:sp>
      </p:grpSp>
    </p:spTree>
    <p:extLst>
      <p:ext uri="{BB962C8B-B14F-4D97-AF65-F5344CB8AC3E}">
        <p14:creationId xmlns:p14="http://schemas.microsoft.com/office/powerpoint/2010/main" val="3060278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058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0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C9CFFD4-009A-824E-97E0-C53E2210B5D1}"/>
              </a:ext>
            </a:extLst>
          </p:cNvPr>
          <p:cNvSpPr>
            <a:spLocks noGrp="1" noChangeArrowheads="1"/>
          </p:cNvSpPr>
          <p:nvPr>
            <p:ph type="title"/>
          </p:nvPr>
        </p:nvSpPr>
        <p:spPr/>
        <p:txBody>
          <a:bodyPr/>
          <a:lstStyle/>
          <a:p>
            <a:r>
              <a:rPr lang="en-US" altLang="en-CN"/>
              <a:t>Some Final notes</a:t>
            </a:r>
          </a:p>
        </p:txBody>
      </p:sp>
      <p:sp>
        <p:nvSpPr>
          <p:cNvPr id="44035" name="Rectangle 3">
            <a:extLst>
              <a:ext uri="{FF2B5EF4-FFF2-40B4-BE49-F238E27FC236}">
                <a16:creationId xmlns:a16="http://schemas.microsoft.com/office/drawing/2014/main" id="{406AD80C-4EF3-AF47-BEAB-2B260C7C2059}"/>
              </a:ext>
            </a:extLst>
          </p:cNvPr>
          <p:cNvSpPr>
            <a:spLocks noGrp="1" noChangeArrowheads="1"/>
          </p:cNvSpPr>
          <p:nvPr>
            <p:ph type="body" idx="1"/>
          </p:nvPr>
        </p:nvSpPr>
        <p:spPr>
          <a:xfrm>
            <a:off x="1828800" y="836613"/>
            <a:ext cx="8534400" cy="5410200"/>
          </a:xfrm>
        </p:spPr>
        <p:txBody>
          <a:bodyPr/>
          <a:lstStyle/>
          <a:p>
            <a:r>
              <a:rPr lang="en-US" altLang="en-CN" sz="1800"/>
              <a:t>CS is a science</a:t>
            </a:r>
          </a:p>
          <a:p>
            <a:r>
              <a:rPr lang="en-US" altLang="en-CN" sz="1800"/>
              <a:t>What is science?</a:t>
            </a:r>
          </a:p>
          <a:p>
            <a:r>
              <a:rPr lang="en-US" altLang="en-CN" sz="1800"/>
              <a:t>Reductionism</a:t>
            </a:r>
          </a:p>
          <a:p>
            <a:r>
              <a:rPr lang="en-US" altLang="en-CN" sz="1800"/>
              <a:t>Life science: From Aristo (millions of rules) to Darwin (3 rules) to Watson and Crick (1 rule)</a:t>
            </a:r>
          </a:p>
          <a:p>
            <a:r>
              <a:rPr lang="en-US" altLang="en-CN" sz="1800"/>
              <a:t>Computer science: We </a:t>
            </a:r>
            <a:r>
              <a:rPr lang="en-US" altLang="en-CN" sz="1800" i="1"/>
              <a:t>knew</a:t>
            </a:r>
            <a:r>
              <a:rPr lang="en-US" altLang="en-CN" sz="1800"/>
              <a:t> in advance that we could build a computer from almost nothing.  In this course we actually did it.</a:t>
            </a:r>
          </a:p>
          <a:p>
            <a:r>
              <a:rPr lang="en-US" altLang="en-CN" sz="1800"/>
              <a:t>Key lessons:</a:t>
            </a:r>
          </a:p>
          <a:p>
            <a:pPr lvl="1"/>
            <a:r>
              <a:rPr lang="en-US" altLang="en-CN" sz="1800"/>
              <a:t>Elegance</a:t>
            </a:r>
          </a:p>
          <a:p>
            <a:pPr lvl="1"/>
            <a:r>
              <a:rPr lang="en-US" altLang="en-CN" sz="1800"/>
              <a:t>Clarity </a:t>
            </a:r>
          </a:p>
          <a:p>
            <a:pPr lvl="1"/>
            <a:r>
              <a:rPr lang="en-US" altLang="en-CN" sz="1800"/>
              <a:t>Simplicity</a:t>
            </a:r>
          </a:p>
          <a:p>
            <a:pPr lvl="1"/>
            <a:r>
              <a:rPr lang="en-US" altLang="en-CN" sz="1800"/>
              <a:t>Playfulness.</a:t>
            </a:r>
          </a:p>
        </p:txBody>
      </p:sp>
      <p:pic>
        <p:nvPicPr>
          <p:cNvPr id="44036" name="Picture 4" descr="Bouquet">
            <a:extLst>
              <a:ext uri="{FF2B5EF4-FFF2-40B4-BE49-F238E27FC236}">
                <a16:creationId xmlns:a16="http://schemas.microsoft.com/office/drawing/2014/main" id="{AAE4FEF1-408F-714E-A730-5C7C8F1502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05576" y="3810000"/>
            <a:ext cx="4162425" cy="2501900"/>
          </a:xfrm>
          <a:prstGeom prst="rect">
            <a:avLst/>
          </a:prstGeom>
          <a:noFill/>
          <a:ln>
            <a:noFill/>
          </a:ln>
          <a:effectLst/>
          <a:extLst>
            <a:ext uri="{909E8E84-426E-40DD-AFC4-6F175D3DCCD1}">
              <a14:hiddenFill xmlns:a14="http://schemas.microsoft.com/office/drawing/2010/main">
                <a:blipFill dpi="0" rotWithShape="0">
                  <a:blip/>
                  <a:srcRect l="3134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4" descr="Bouquet">
            <a:extLst>
              <a:ext uri="{FF2B5EF4-FFF2-40B4-BE49-F238E27FC236}">
                <a16:creationId xmlns:a16="http://schemas.microsoft.com/office/drawing/2014/main" id="{E37C7089-6EC7-5D4A-BB6C-9098EE0FDF6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200" y="3802063"/>
            <a:ext cx="1346200" cy="2501900"/>
          </a:xfrm>
          <a:prstGeom prst="rect">
            <a:avLst/>
          </a:prstGeom>
          <a:noFill/>
          <a:ln>
            <a:noFill/>
          </a:ln>
          <a:effectLst/>
          <a:extLst>
            <a:ext uri="{909E8E84-426E-40DD-AFC4-6F175D3DCCD1}">
              <a14:hiddenFill xmlns:a14="http://schemas.microsoft.com/office/drawing/2010/main">
                <a:blipFill dpi="0" rotWithShape="0">
                  <a:blip/>
                  <a:srcRect r="77785"/>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947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Fundamental Theorem of Arithmetic</a:t>
            </a:r>
            <a:br>
              <a:rPr lang="en-US" dirty="0">
                <a:solidFill>
                  <a:schemeClr val="tx1"/>
                </a:solidFill>
              </a:rPr>
            </a:br>
            <a:r>
              <a:rPr lang="en-US" sz="1800" dirty="0">
                <a:solidFill>
                  <a:srgbClr val="FF0000"/>
                </a:solidFill>
              </a:rPr>
              <a:t>(Name Space Management Trick)</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613735" y="6145054"/>
            <a:ext cx="3871573" cy="369332"/>
          </a:xfrm>
          <a:prstGeom prst="rect">
            <a:avLst/>
          </a:prstGeom>
          <a:noFill/>
        </p:spPr>
        <p:txBody>
          <a:bodyPr wrap="none" rtlCol="0">
            <a:spAutoFit/>
          </a:bodyPr>
          <a:lstStyle/>
          <a:p>
            <a:r>
              <a:rPr lang="en-US" dirty="0">
                <a:hlinkClick r:id="rId3"/>
              </a:rPr>
              <a:t>https://youtu.be/8CluknrLeys?t=225</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3572157" y="6449299"/>
            <a:ext cx="8524513" cy="646331"/>
          </a:xfrm>
          <a:prstGeom prst="rect">
            <a:avLst/>
          </a:prstGeom>
          <a:noFill/>
        </p:spPr>
        <p:txBody>
          <a:bodyPr wrap="none" rtlCol="0">
            <a:spAutoFit/>
          </a:bodyPr>
          <a:lstStyle/>
          <a:p>
            <a:r>
              <a:rPr lang="en-US" b="1" dirty="0"/>
              <a:t>The fundamental theorem of arithmetic | Computer Science | Khan Academy</a:t>
            </a:r>
          </a:p>
          <a:p>
            <a:endParaRPr lang="en-TW" dirty="0"/>
          </a:p>
        </p:txBody>
      </p:sp>
      <p:pic>
        <p:nvPicPr>
          <p:cNvPr id="2" name="Picture 1">
            <a:hlinkClick r:id="rId3"/>
            <a:extLst>
              <a:ext uri="{FF2B5EF4-FFF2-40B4-BE49-F238E27FC236}">
                <a16:creationId xmlns:a16="http://schemas.microsoft.com/office/drawing/2014/main" id="{0023D8DB-0B41-A843-95FE-43849BBB70C1}"/>
              </a:ext>
            </a:extLst>
          </p:cNvPr>
          <p:cNvPicPr>
            <a:picLocks noChangeAspect="1"/>
          </p:cNvPicPr>
          <p:nvPr/>
        </p:nvPicPr>
        <p:blipFill>
          <a:blip r:embed="rId4"/>
          <a:stretch>
            <a:fillRect/>
          </a:stretch>
        </p:blipFill>
        <p:spPr>
          <a:xfrm>
            <a:off x="5558178" y="1356967"/>
            <a:ext cx="5982688" cy="4838348"/>
          </a:xfrm>
          <a:prstGeom prst="rect">
            <a:avLst/>
          </a:prstGeom>
        </p:spPr>
      </p:pic>
      <p:sp>
        <p:nvSpPr>
          <p:cNvPr id="3" name="TextBox 2">
            <a:extLst>
              <a:ext uri="{FF2B5EF4-FFF2-40B4-BE49-F238E27FC236}">
                <a16:creationId xmlns:a16="http://schemas.microsoft.com/office/drawing/2014/main" id="{BA7B7FB2-616C-9F4D-820F-96D252223CD3}"/>
              </a:ext>
            </a:extLst>
          </p:cNvPr>
          <p:cNvSpPr txBox="1"/>
          <p:nvPr/>
        </p:nvSpPr>
        <p:spPr>
          <a:xfrm>
            <a:off x="415600" y="2011317"/>
            <a:ext cx="5047651" cy="2677656"/>
          </a:xfrm>
          <a:prstGeom prst="rect">
            <a:avLst/>
          </a:prstGeom>
          <a:noFill/>
        </p:spPr>
        <p:txBody>
          <a:bodyPr wrap="square" rtlCol="0">
            <a:spAutoFit/>
          </a:bodyPr>
          <a:lstStyle/>
          <a:p>
            <a:r>
              <a:rPr lang="en-US" sz="2400" dirty="0"/>
              <a:t>The fundamental theorem of arithmetic states that every </a:t>
            </a:r>
            <a:r>
              <a:rPr lang="en-US" sz="2400" dirty="0">
                <a:hlinkClick r:id="rId5"/>
              </a:rPr>
              <a:t>positive integer</a:t>
            </a:r>
            <a:r>
              <a:rPr lang="en-US" sz="2400" dirty="0"/>
              <a:t> (except the number 1) can be represented in </a:t>
            </a:r>
            <a:r>
              <a:rPr lang="en-US" sz="2400" dirty="0">
                <a:hlinkClick r:id="rId6"/>
              </a:rPr>
              <a:t>exactly one</a:t>
            </a:r>
            <a:r>
              <a:rPr lang="en-US" sz="2400" dirty="0"/>
              <a:t> way apart from rearrangement as a </a:t>
            </a:r>
            <a:r>
              <a:rPr lang="en-US" sz="2400" dirty="0">
                <a:hlinkClick r:id="rId7"/>
              </a:rPr>
              <a:t>product</a:t>
            </a:r>
            <a:r>
              <a:rPr lang="en-US" sz="2400" dirty="0"/>
              <a:t> of one or more </a:t>
            </a:r>
            <a:r>
              <a:rPr lang="en-US" sz="2400" dirty="0">
                <a:hlinkClick r:id="rId8"/>
              </a:rPr>
              <a:t>primes</a:t>
            </a:r>
            <a:r>
              <a:rPr lang="en-US" sz="2400" dirty="0"/>
              <a:t> (Hardy and Wright 1979, pp. 2-3).</a:t>
            </a:r>
            <a:endParaRPr lang="en-TW" sz="2400" dirty="0"/>
          </a:p>
        </p:txBody>
      </p:sp>
      <p:sp>
        <p:nvSpPr>
          <p:cNvPr id="4" name="TextBox 3">
            <a:extLst>
              <a:ext uri="{FF2B5EF4-FFF2-40B4-BE49-F238E27FC236}">
                <a16:creationId xmlns:a16="http://schemas.microsoft.com/office/drawing/2014/main" id="{2D21B8B0-B185-A74A-9448-A1389DD94819}"/>
              </a:ext>
            </a:extLst>
          </p:cNvPr>
          <p:cNvSpPr txBox="1"/>
          <p:nvPr/>
        </p:nvSpPr>
        <p:spPr>
          <a:xfrm>
            <a:off x="1646523" y="4758291"/>
            <a:ext cx="3463449" cy="369332"/>
          </a:xfrm>
          <a:prstGeom prst="rect">
            <a:avLst/>
          </a:prstGeom>
          <a:noFill/>
        </p:spPr>
        <p:txBody>
          <a:bodyPr wrap="none" rtlCol="0">
            <a:spAutoFit/>
          </a:bodyPr>
          <a:lstStyle/>
          <a:p>
            <a:r>
              <a:rPr lang="en-US" dirty="0"/>
              <a:t>- Excerpt for </a:t>
            </a:r>
            <a:r>
              <a:rPr lang="en-US" dirty="0" err="1">
                <a:hlinkClick r:id="rId9"/>
              </a:rPr>
              <a:t>MathWorld</a:t>
            </a:r>
            <a:r>
              <a:rPr lang="en-US" dirty="0"/>
              <a:t> website</a:t>
            </a:r>
            <a:endParaRPr lang="en-TW" dirty="0"/>
          </a:p>
        </p:txBody>
      </p:sp>
    </p:spTree>
    <p:extLst>
      <p:ext uri="{BB962C8B-B14F-4D97-AF65-F5344CB8AC3E}">
        <p14:creationId xmlns:p14="http://schemas.microsoft.com/office/powerpoint/2010/main" val="424821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Algebra</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pic>
        <p:nvPicPr>
          <p:cNvPr id="7" name="Picture 6">
            <a:hlinkClick r:id="rId3"/>
            <a:extLst>
              <a:ext uri="{FF2B5EF4-FFF2-40B4-BE49-F238E27FC236}">
                <a16:creationId xmlns:a16="http://schemas.microsoft.com/office/drawing/2014/main" id="{53F82172-772C-BE43-935D-1814BB22D4A3}"/>
              </a:ext>
            </a:extLst>
          </p:cNvPr>
          <p:cNvPicPr>
            <a:picLocks noChangeAspect="1"/>
          </p:cNvPicPr>
          <p:nvPr/>
        </p:nvPicPr>
        <p:blipFill>
          <a:blip r:embed="rId4"/>
          <a:stretch>
            <a:fillRect/>
          </a:stretch>
        </p:blipFill>
        <p:spPr>
          <a:xfrm>
            <a:off x="6365631" y="2011317"/>
            <a:ext cx="5410769" cy="3056419"/>
          </a:xfrm>
          <a:prstGeom prst="rect">
            <a:avLst/>
          </a:prstGeom>
        </p:spPr>
      </p:pic>
      <p:sp>
        <p:nvSpPr>
          <p:cNvPr id="10" name="TextBox 9">
            <a:extLst>
              <a:ext uri="{FF2B5EF4-FFF2-40B4-BE49-F238E27FC236}">
                <a16:creationId xmlns:a16="http://schemas.microsoft.com/office/drawing/2014/main" id="{A06D519D-8714-7B4B-87F6-7FAC50B8A182}"/>
              </a:ext>
            </a:extLst>
          </p:cNvPr>
          <p:cNvSpPr txBox="1"/>
          <p:nvPr/>
        </p:nvSpPr>
        <p:spPr>
          <a:xfrm>
            <a:off x="7135228" y="5135164"/>
            <a:ext cx="3995517" cy="369332"/>
          </a:xfrm>
          <a:prstGeom prst="rect">
            <a:avLst/>
          </a:prstGeom>
          <a:noFill/>
        </p:spPr>
        <p:txBody>
          <a:bodyPr wrap="none" rtlCol="0">
            <a:spAutoFit/>
          </a:bodyPr>
          <a:lstStyle/>
          <a:p>
            <a:r>
              <a:rPr lang="en-US" dirty="0">
                <a:hlinkClick r:id="rId3"/>
              </a:rPr>
              <a:t>https://youtu.be/shEk8sz1oOw?t=110</a:t>
            </a:r>
            <a:endParaRPr lang="en-TW" dirty="0"/>
          </a:p>
        </p:txBody>
      </p:sp>
      <p:sp>
        <p:nvSpPr>
          <p:cNvPr id="8" name="TextBox 7">
            <a:extLst>
              <a:ext uri="{FF2B5EF4-FFF2-40B4-BE49-F238E27FC236}">
                <a16:creationId xmlns:a16="http://schemas.microsoft.com/office/drawing/2014/main" id="{1A46FA6C-B127-3346-9957-3D0EC6A1A15B}"/>
              </a:ext>
            </a:extLst>
          </p:cNvPr>
          <p:cNvSpPr txBox="1"/>
          <p:nvPr/>
        </p:nvSpPr>
        <p:spPr>
          <a:xfrm>
            <a:off x="6396788" y="5666933"/>
            <a:ext cx="5472396" cy="369332"/>
          </a:xfrm>
          <a:prstGeom prst="rect">
            <a:avLst/>
          </a:prstGeom>
          <a:noFill/>
        </p:spPr>
        <p:txBody>
          <a:bodyPr wrap="none" rtlCol="0">
            <a:spAutoFit/>
          </a:bodyPr>
          <a:lstStyle/>
          <a:p>
            <a:r>
              <a:rPr lang="en-US" b="1" dirty="0"/>
              <a:t>Fundamental Theorem of Algebra - </a:t>
            </a:r>
            <a:r>
              <a:rPr lang="en-US" b="1" dirty="0" err="1"/>
              <a:t>Numberphile</a:t>
            </a:r>
            <a:endParaRPr lang="en-US" b="1" dirty="0"/>
          </a:p>
        </p:txBody>
      </p:sp>
      <p:sp>
        <p:nvSpPr>
          <p:cNvPr id="11" name="TextBox 10">
            <a:extLst>
              <a:ext uri="{FF2B5EF4-FFF2-40B4-BE49-F238E27FC236}">
                <a16:creationId xmlns:a16="http://schemas.microsoft.com/office/drawing/2014/main" id="{E1E99FCC-E917-054C-BE37-70ED5D4DF757}"/>
              </a:ext>
            </a:extLst>
          </p:cNvPr>
          <p:cNvSpPr txBox="1"/>
          <p:nvPr/>
        </p:nvSpPr>
        <p:spPr>
          <a:xfrm>
            <a:off x="533422" y="2011317"/>
            <a:ext cx="5410769" cy="3416320"/>
          </a:xfrm>
          <a:prstGeom prst="rect">
            <a:avLst/>
          </a:prstGeom>
          <a:noFill/>
        </p:spPr>
        <p:txBody>
          <a:bodyPr wrap="square" rtlCol="0">
            <a:spAutoFit/>
          </a:bodyPr>
          <a:lstStyle/>
          <a:p>
            <a:r>
              <a:rPr lang="en-US" sz="2400" dirty="0"/>
              <a:t>The </a:t>
            </a:r>
            <a:r>
              <a:rPr lang="en-US" sz="2400" b="1" dirty="0"/>
              <a:t>fundamental theorem of algebra</a:t>
            </a:r>
            <a:r>
              <a:rPr lang="en-US" sz="2400" dirty="0"/>
              <a:t> states that every non-</a:t>
            </a:r>
            <a:r>
              <a:rPr lang="en-US" sz="2400" dirty="0">
                <a:hlinkClick r:id="rId5" tooltip="Constant polynomial"/>
              </a:rPr>
              <a:t>constant</a:t>
            </a:r>
            <a:r>
              <a:rPr lang="en-US" sz="2400" dirty="0"/>
              <a:t> single-variable </a:t>
            </a:r>
            <a:r>
              <a:rPr lang="en-US" sz="2400" dirty="0">
                <a:hlinkClick r:id="rId6" tooltip="Polynomial"/>
              </a:rPr>
              <a:t>polynomial</a:t>
            </a:r>
            <a:r>
              <a:rPr lang="en-US" sz="2400" dirty="0"/>
              <a:t> with </a:t>
            </a:r>
            <a:r>
              <a:rPr lang="en-US" sz="2400" dirty="0">
                <a:hlinkClick r:id="rId7" tooltip="Complex number"/>
              </a:rPr>
              <a:t>complex</a:t>
            </a:r>
            <a:r>
              <a:rPr lang="en-US" sz="2400" dirty="0"/>
              <a:t> </a:t>
            </a:r>
            <a:r>
              <a:rPr lang="en-US" sz="2400" dirty="0">
                <a:hlinkClick r:id="rId8" tooltip="Coefficient"/>
              </a:rPr>
              <a:t>coefficients</a:t>
            </a:r>
            <a:r>
              <a:rPr lang="en-US" sz="2400" dirty="0"/>
              <a:t> has at least one complex </a:t>
            </a:r>
            <a:r>
              <a:rPr lang="en-US" sz="2400" dirty="0">
                <a:hlinkClick r:id="rId9" tooltip="Root of a function"/>
              </a:rPr>
              <a:t>root</a:t>
            </a:r>
            <a:r>
              <a:rPr lang="en-US" sz="2400" dirty="0"/>
              <a:t>. This includes polynomials with real coefficients, since every real number is a complex number with its </a:t>
            </a:r>
            <a:r>
              <a:rPr lang="en-US" sz="2400" dirty="0">
                <a:hlinkClick r:id="rId10" tooltip="Imaginary part"/>
              </a:rPr>
              <a:t>imaginary part</a:t>
            </a:r>
            <a:r>
              <a:rPr lang="en-US" sz="2400" dirty="0"/>
              <a:t> equal to zero. </a:t>
            </a:r>
            <a:endParaRPr lang="en-TW" sz="2400" dirty="0"/>
          </a:p>
        </p:txBody>
      </p:sp>
      <p:sp>
        <p:nvSpPr>
          <p:cNvPr id="13" name="TextBox 12">
            <a:extLst>
              <a:ext uri="{FF2B5EF4-FFF2-40B4-BE49-F238E27FC236}">
                <a16:creationId xmlns:a16="http://schemas.microsoft.com/office/drawing/2014/main" id="{3E7319AB-3727-2A43-A0D1-AE832C06C7CB}"/>
              </a:ext>
            </a:extLst>
          </p:cNvPr>
          <p:cNvSpPr txBox="1"/>
          <p:nvPr/>
        </p:nvSpPr>
        <p:spPr>
          <a:xfrm>
            <a:off x="2550959" y="5500363"/>
            <a:ext cx="2505814" cy="369332"/>
          </a:xfrm>
          <a:prstGeom prst="rect">
            <a:avLst/>
          </a:prstGeom>
          <a:noFill/>
        </p:spPr>
        <p:txBody>
          <a:bodyPr wrap="none" rtlCol="0">
            <a:spAutoFit/>
          </a:bodyPr>
          <a:lstStyle/>
          <a:p>
            <a:r>
              <a:rPr lang="en-US" dirty="0"/>
              <a:t>- Excerpt for </a:t>
            </a:r>
            <a:r>
              <a:rPr lang="en-US" dirty="0">
                <a:hlinkClick r:id="rId11"/>
              </a:rPr>
              <a:t>Wikipedia</a:t>
            </a:r>
            <a:endParaRPr lang="en-TW" dirty="0"/>
          </a:p>
        </p:txBody>
      </p:sp>
    </p:spTree>
    <p:extLst>
      <p:ext uri="{BB962C8B-B14F-4D97-AF65-F5344CB8AC3E}">
        <p14:creationId xmlns:p14="http://schemas.microsoft.com/office/powerpoint/2010/main" val="2013381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a:bodyPr>
          <a:lstStyle/>
          <a:p>
            <a:pPr algn="ctr"/>
            <a:r>
              <a:rPr lang="en-US" dirty="0">
                <a:solidFill>
                  <a:schemeClr val="tx1"/>
                </a:solidFill>
              </a:rPr>
              <a:t>The Fundamental Theorem of Calculus</a:t>
            </a:r>
            <a:endParaRPr dirty="0">
              <a:solidFill>
                <a:srgbClr val="FF0000"/>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7509799" y="1821489"/>
            <a:ext cx="3482043" cy="379656"/>
          </a:xfrm>
          <a:prstGeom prst="rect">
            <a:avLst/>
          </a:prstGeom>
          <a:noFill/>
        </p:spPr>
        <p:txBody>
          <a:bodyPr wrap="none" rtlCol="0">
            <a:spAutoFit/>
          </a:bodyPr>
          <a:lstStyle/>
          <a:p>
            <a:pPr defTabSz="1219170">
              <a:buClr>
                <a:srgbClr val="000000"/>
              </a:buClr>
            </a:pPr>
            <a:r>
              <a:rPr lang="en-TW" sz="1867" kern="0" dirty="0">
                <a:solidFill>
                  <a:srgbClr val="FFFFFF"/>
                </a:solidFill>
                <a:latin typeface="Arial"/>
                <a:cs typeface="Arial"/>
                <a:sym typeface="Arial"/>
              </a:rPr>
              <a:t>Huawei VP Mr. Yang Shaoqing</a:t>
            </a:r>
          </a:p>
        </p:txBody>
      </p:sp>
      <p:sp>
        <p:nvSpPr>
          <p:cNvPr id="5" name="TextBox 4">
            <a:extLst>
              <a:ext uri="{FF2B5EF4-FFF2-40B4-BE49-F238E27FC236}">
                <a16:creationId xmlns:a16="http://schemas.microsoft.com/office/drawing/2014/main" id="{0798CA46-9617-BB46-A786-70327F8EF8BA}"/>
              </a:ext>
            </a:extLst>
          </p:cNvPr>
          <p:cNvSpPr txBox="1"/>
          <p:nvPr/>
        </p:nvSpPr>
        <p:spPr>
          <a:xfrm>
            <a:off x="6540094" y="5419719"/>
            <a:ext cx="3910045" cy="369332"/>
          </a:xfrm>
          <a:prstGeom prst="rect">
            <a:avLst/>
          </a:prstGeom>
          <a:noFill/>
        </p:spPr>
        <p:txBody>
          <a:bodyPr wrap="none" rtlCol="0">
            <a:spAutoFit/>
          </a:bodyPr>
          <a:lstStyle/>
          <a:p>
            <a:r>
              <a:rPr lang="en-US" dirty="0">
                <a:hlinkClick r:id="rId3"/>
              </a:rPr>
              <a:t>https://youtu.be/rfG8ce4nNh0?t=729</a:t>
            </a:r>
            <a:endParaRPr lang="en-TW" dirty="0"/>
          </a:p>
        </p:txBody>
      </p:sp>
      <p:sp>
        <p:nvSpPr>
          <p:cNvPr id="9" name="TextBox 8">
            <a:extLst>
              <a:ext uri="{FF2B5EF4-FFF2-40B4-BE49-F238E27FC236}">
                <a16:creationId xmlns:a16="http://schemas.microsoft.com/office/drawing/2014/main" id="{9A3E199B-4779-4A47-8D39-6DAB0CA4D00D}"/>
              </a:ext>
            </a:extLst>
          </p:cNvPr>
          <p:cNvSpPr txBox="1"/>
          <p:nvPr/>
        </p:nvSpPr>
        <p:spPr>
          <a:xfrm>
            <a:off x="6710013" y="5895301"/>
            <a:ext cx="3740126" cy="369332"/>
          </a:xfrm>
          <a:prstGeom prst="rect">
            <a:avLst/>
          </a:prstGeom>
          <a:noFill/>
        </p:spPr>
        <p:txBody>
          <a:bodyPr wrap="none" rtlCol="0">
            <a:spAutoFit/>
          </a:bodyPr>
          <a:lstStyle/>
          <a:p>
            <a:r>
              <a:rPr lang="en-US" dirty="0">
                <a:hlinkClick r:id="rId4"/>
              </a:rPr>
              <a:t>3BLUE1BROWN SERIES  S2 • E8</a:t>
            </a:r>
            <a:endParaRPr lang="en-TW" dirty="0"/>
          </a:p>
        </p:txBody>
      </p:sp>
      <p:sp>
        <p:nvSpPr>
          <p:cNvPr id="3" name="TextBox 2">
            <a:extLst>
              <a:ext uri="{FF2B5EF4-FFF2-40B4-BE49-F238E27FC236}">
                <a16:creationId xmlns:a16="http://schemas.microsoft.com/office/drawing/2014/main" id="{BA7B7FB2-616C-9F4D-820F-96D252223CD3}"/>
              </a:ext>
            </a:extLst>
          </p:cNvPr>
          <p:cNvSpPr txBox="1"/>
          <p:nvPr/>
        </p:nvSpPr>
        <p:spPr>
          <a:xfrm>
            <a:off x="533367" y="1356967"/>
            <a:ext cx="4907044" cy="3970318"/>
          </a:xfrm>
          <a:prstGeom prst="rect">
            <a:avLst/>
          </a:prstGeom>
          <a:noFill/>
        </p:spPr>
        <p:txBody>
          <a:bodyPr wrap="square" rtlCol="0">
            <a:spAutoFit/>
          </a:bodyPr>
          <a:lstStyle/>
          <a:p>
            <a:r>
              <a:rPr lang="en-US" sz="1400" dirty="0"/>
              <a:t>The </a:t>
            </a:r>
            <a:r>
              <a:rPr lang="en-US" sz="1400" b="1" dirty="0"/>
              <a:t>fundamental theorem of calculus</a:t>
            </a:r>
            <a:r>
              <a:rPr lang="en-US" sz="1400" dirty="0"/>
              <a:t> is a </a:t>
            </a:r>
            <a:r>
              <a:rPr lang="en-US" sz="1400" dirty="0">
                <a:hlinkClick r:id="rId5" tooltip="Theorem"/>
              </a:rPr>
              <a:t>theorem</a:t>
            </a:r>
            <a:r>
              <a:rPr lang="en-US" sz="1400" dirty="0"/>
              <a:t> that links the concept of </a:t>
            </a:r>
            <a:r>
              <a:rPr lang="en-US" sz="1400" dirty="0">
                <a:hlinkClick r:id="rId6" tooltip="Derivative"/>
              </a:rPr>
              <a:t>differentiating</a:t>
            </a:r>
            <a:r>
              <a:rPr lang="en-US" sz="1400" dirty="0"/>
              <a:t> a </a:t>
            </a:r>
            <a:r>
              <a:rPr lang="en-US" sz="1400" dirty="0">
                <a:hlinkClick r:id="rId7" tooltip="Function (mathematics)"/>
              </a:rPr>
              <a:t>function</a:t>
            </a:r>
            <a:r>
              <a:rPr lang="en-US" sz="1400" dirty="0"/>
              <a:t> with the concept of </a:t>
            </a:r>
            <a:r>
              <a:rPr lang="en-US" sz="1400" dirty="0">
                <a:hlinkClick r:id="rId8" tooltip="Integral"/>
              </a:rPr>
              <a:t>integrating</a:t>
            </a:r>
            <a:r>
              <a:rPr lang="en-US" sz="1400" dirty="0"/>
              <a:t> a function. </a:t>
            </a:r>
          </a:p>
          <a:p>
            <a:r>
              <a:rPr lang="en-US" sz="1400" dirty="0"/>
              <a:t>The first part of the theorem, sometimes called the </a:t>
            </a:r>
            <a:r>
              <a:rPr lang="en-US" sz="1400" b="1" dirty="0"/>
              <a:t>first fundamental theorem of calculus</a:t>
            </a:r>
            <a:r>
              <a:rPr lang="en-US" sz="1400" dirty="0"/>
              <a:t>, states that one of the </a:t>
            </a:r>
            <a:r>
              <a:rPr lang="en-US" sz="1400" dirty="0">
                <a:hlinkClick r:id="rId9" tooltip="Antiderivative"/>
              </a:rPr>
              <a:t>antiderivatives</a:t>
            </a:r>
            <a:r>
              <a:rPr lang="en-US" sz="1400" dirty="0"/>
              <a:t> (also called </a:t>
            </a:r>
            <a:r>
              <a:rPr lang="en-US" sz="1400" i="1" dirty="0"/>
              <a:t>indefinite integral</a:t>
            </a:r>
            <a:r>
              <a:rPr lang="en-US" sz="1400" dirty="0"/>
              <a:t>), say </a:t>
            </a:r>
            <a:r>
              <a:rPr lang="en-US" sz="1400" i="1" dirty="0"/>
              <a:t>F</a:t>
            </a:r>
            <a:r>
              <a:rPr lang="en-US" sz="1400" dirty="0"/>
              <a:t>, of some function </a:t>
            </a:r>
            <a:r>
              <a:rPr lang="en-US" sz="1400" i="1" dirty="0"/>
              <a:t>f</a:t>
            </a:r>
            <a:r>
              <a:rPr lang="en-US" sz="1400" dirty="0"/>
              <a:t> may be obtained as the integral of </a:t>
            </a:r>
            <a:r>
              <a:rPr lang="en-US" sz="1400" i="1" dirty="0"/>
              <a:t>f</a:t>
            </a:r>
            <a:r>
              <a:rPr lang="en-US" sz="1400" dirty="0"/>
              <a:t> with a variable bound of integration. This implies the existence of antiderivatives for </a:t>
            </a:r>
            <a:r>
              <a:rPr lang="en-US" sz="1400" dirty="0">
                <a:hlinkClick r:id="rId10" tooltip="Continuous function"/>
              </a:rPr>
              <a:t>continuous functions</a:t>
            </a:r>
            <a:r>
              <a:rPr lang="en-US" sz="1400" dirty="0"/>
              <a:t>.</a:t>
            </a:r>
            <a:r>
              <a:rPr lang="en-US" sz="1400" baseline="30000" dirty="0">
                <a:hlinkClick r:id="rId11"/>
              </a:rPr>
              <a:t>[1]</a:t>
            </a:r>
            <a:r>
              <a:rPr lang="en-US" sz="1400" dirty="0"/>
              <a:t> </a:t>
            </a:r>
          </a:p>
          <a:p>
            <a:r>
              <a:rPr lang="en-US" sz="1400" dirty="0"/>
              <a:t>Conversely, the second part of the theorem, sometimes called the </a:t>
            </a:r>
            <a:r>
              <a:rPr lang="en-US" sz="1400" b="1" dirty="0"/>
              <a:t>second fundamental theorem of calculus</a:t>
            </a:r>
            <a:r>
              <a:rPr lang="en-US" sz="1400" dirty="0"/>
              <a:t>, states that the integral of a function </a:t>
            </a:r>
            <a:r>
              <a:rPr lang="en-US" sz="1400" i="1" dirty="0"/>
              <a:t>f</a:t>
            </a:r>
            <a:r>
              <a:rPr lang="en-US" sz="1400" dirty="0"/>
              <a:t> over some </a:t>
            </a:r>
            <a:r>
              <a:rPr lang="en-US" sz="1400" dirty="0">
                <a:hlinkClick r:id="rId12" tooltip="Interval (mathematics)"/>
              </a:rPr>
              <a:t>interval</a:t>
            </a:r>
            <a:r>
              <a:rPr lang="en-US" sz="1400" dirty="0"/>
              <a:t> can be computed by using any one, say </a:t>
            </a:r>
            <a:r>
              <a:rPr lang="en-US" sz="1400" i="1" dirty="0"/>
              <a:t>F</a:t>
            </a:r>
            <a:r>
              <a:rPr lang="en-US" sz="1400" dirty="0"/>
              <a:t>, of its infinitely many </a:t>
            </a:r>
            <a:r>
              <a:rPr lang="en-US" sz="1400" dirty="0">
                <a:hlinkClick r:id="rId9" tooltip="Antiderivative"/>
              </a:rPr>
              <a:t>antiderivatives</a:t>
            </a:r>
            <a:r>
              <a:rPr lang="en-US" sz="1400" dirty="0"/>
              <a:t>. This part of the theorem has key practical applications, because explicitly finding the antiderivative of a function by </a:t>
            </a:r>
            <a:r>
              <a:rPr lang="en-US" sz="1400" dirty="0">
                <a:hlinkClick r:id="rId13" tooltip="Symbolic integration"/>
              </a:rPr>
              <a:t>symbolic integration</a:t>
            </a:r>
            <a:r>
              <a:rPr lang="en-US" sz="1400" dirty="0"/>
              <a:t> avoids </a:t>
            </a:r>
            <a:r>
              <a:rPr lang="en-US" sz="1400" dirty="0">
                <a:hlinkClick r:id="rId14" tooltip="Numerical integration"/>
              </a:rPr>
              <a:t>numerical integration</a:t>
            </a:r>
            <a:r>
              <a:rPr lang="en-US" sz="1400" dirty="0"/>
              <a:t> to compute integrals. This provides generally a better numerical accuracy. </a:t>
            </a:r>
          </a:p>
        </p:txBody>
      </p:sp>
      <p:sp>
        <p:nvSpPr>
          <p:cNvPr id="4" name="TextBox 3">
            <a:extLst>
              <a:ext uri="{FF2B5EF4-FFF2-40B4-BE49-F238E27FC236}">
                <a16:creationId xmlns:a16="http://schemas.microsoft.com/office/drawing/2014/main" id="{2D21B8B0-B185-A74A-9448-A1389DD94819}"/>
              </a:ext>
            </a:extLst>
          </p:cNvPr>
          <p:cNvSpPr txBox="1"/>
          <p:nvPr/>
        </p:nvSpPr>
        <p:spPr>
          <a:xfrm>
            <a:off x="1741861" y="5396603"/>
            <a:ext cx="2505814" cy="369332"/>
          </a:xfrm>
          <a:prstGeom prst="rect">
            <a:avLst/>
          </a:prstGeom>
          <a:noFill/>
        </p:spPr>
        <p:txBody>
          <a:bodyPr wrap="none" rtlCol="0">
            <a:spAutoFit/>
          </a:bodyPr>
          <a:lstStyle/>
          <a:p>
            <a:r>
              <a:rPr lang="en-US" dirty="0"/>
              <a:t>- Excerpt for </a:t>
            </a:r>
            <a:r>
              <a:rPr lang="en-US" dirty="0">
                <a:hlinkClick r:id="rId15"/>
              </a:rPr>
              <a:t>Wikipedia</a:t>
            </a:r>
            <a:endParaRPr lang="en-TW" dirty="0"/>
          </a:p>
        </p:txBody>
      </p:sp>
      <p:pic>
        <p:nvPicPr>
          <p:cNvPr id="6" name="Picture 5">
            <a:extLst>
              <a:ext uri="{FF2B5EF4-FFF2-40B4-BE49-F238E27FC236}">
                <a16:creationId xmlns:a16="http://schemas.microsoft.com/office/drawing/2014/main" id="{797CF4E6-E678-FA43-B526-8CA96DC53EA5}"/>
              </a:ext>
            </a:extLst>
          </p:cNvPr>
          <p:cNvPicPr>
            <a:picLocks noChangeAspect="1"/>
          </p:cNvPicPr>
          <p:nvPr/>
        </p:nvPicPr>
        <p:blipFill>
          <a:blip r:embed="rId16"/>
          <a:stretch>
            <a:fillRect/>
          </a:stretch>
        </p:blipFill>
        <p:spPr>
          <a:xfrm>
            <a:off x="5877491" y="1564749"/>
            <a:ext cx="5715207" cy="3831854"/>
          </a:xfrm>
          <a:prstGeom prst="rect">
            <a:avLst/>
          </a:prstGeom>
        </p:spPr>
      </p:pic>
    </p:spTree>
    <p:extLst>
      <p:ext uri="{BB962C8B-B14F-4D97-AF65-F5344CB8AC3E}">
        <p14:creationId xmlns:p14="http://schemas.microsoft.com/office/powerpoint/2010/main" val="406440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What is a Natural Transformation?</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fld id="{00000000-1234-1234-1234-123412341234}" type="slidenum">
              <a:rPr lang="en" smtClean="0"/>
              <a:pPr/>
              <a:t>9</a:t>
            </a:fld>
            <a:endParaRPr lang="en" dirty="0"/>
          </a:p>
        </p:txBody>
      </p:sp>
      <p:sp>
        <p:nvSpPr>
          <p:cNvPr id="25" name="TextBox 24">
            <a:extLst>
              <a:ext uri="{FF2B5EF4-FFF2-40B4-BE49-F238E27FC236}">
                <a16:creationId xmlns:a16="http://schemas.microsoft.com/office/drawing/2014/main" id="{28B15229-F69A-A940-97C0-41D28CE735A9}"/>
              </a:ext>
            </a:extLst>
          </p:cNvPr>
          <p:cNvSpPr txBox="1"/>
          <p:nvPr/>
        </p:nvSpPr>
        <p:spPr>
          <a:xfrm>
            <a:off x="5762711" y="6154350"/>
            <a:ext cx="4820550" cy="256545"/>
          </a:xfrm>
          <a:prstGeom prst="rect">
            <a:avLst/>
          </a:prstGeom>
          <a:noFill/>
        </p:spPr>
        <p:txBody>
          <a:bodyPr wrap="none" rtlCol="0">
            <a:spAutoFit/>
          </a:bodyPr>
          <a:lstStyle/>
          <a:p>
            <a:r>
              <a:rPr lang="en-TW" sz="1067" dirty="0"/>
              <a:t>Image and Text Source: </a:t>
            </a:r>
            <a:r>
              <a:rPr lang="en-US" sz="1067" dirty="0">
                <a:hlinkClick r:id="rId3"/>
              </a:rPr>
              <a:t>https://ncatlab.org/nlab/show/natural+transformation</a:t>
            </a:r>
            <a:endParaRPr lang="en-TW" sz="1067" dirty="0"/>
          </a:p>
        </p:txBody>
      </p:sp>
      <p:sp>
        <p:nvSpPr>
          <p:cNvPr id="3" name="TextBox 2">
            <a:extLst>
              <a:ext uri="{FF2B5EF4-FFF2-40B4-BE49-F238E27FC236}">
                <a16:creationId xmlns:a16="http://schemas.microsoft.com/office/drawing/2014/main" id="{7A5CB61B-129F-E444-A696-404C56469BB9}"/>
              </a:ext>
            </a:extLst>
          </p:cNvPr>
          <p:cNvSpPr txBox="1"/>
          <p:nvPr/>
        </p:nvSpPr>
        <p:spPr>
          <a:xfrm>
            <a:off x="550996" y="4566464"/>
            <a:ext cx="5265336" cy="1569660"/>
          </a:xfrm>
          <a:prstGeom prst="rect">
            <a:avLst/>
          </a:prstGeom>
          <a:noFill/>
        </p:spPr>
        <p:txBody>
          <a:bodyPr wrap="square" rtlCol="0">
            <a:spAutoFit/>
          </a:bodyPr>
          <a:lstStyle/>
          <a:p>
            <a:r>
              <a:rPr lang="en-US" sz="2400" dirty="0"/>
              <a:t>The two dashed </a:t>
            </a:r>
            <a:r>
              <a:rPr lang="en-US" sz="2400" dirty="0">
                <a:hlinkClick r:id="rId4" tooltip="Path (topology)"/>
              </a:rPr>
              <a:t>paths</a:t>
            </a:r>
            <a:r>
              <a:rPr lang="en-US" sz="2400" dirty="0"/>
              <a:t> shown above are homotopic relative to their endpoints. The animation represents one possible </a:t>
            </a:r>
            <a:r>
              <a:rPr lang="en-US" sz="2400" dirty="0" err="1"/>
              <a:t>homotopy</a:t>
            </a:r>
            <a:r>
              <a:rPr lang="en-US" sz="2400" dirty="0"/>
              <a:t>.</a:t>
            </a:r>
            <a:endParaRPr lang="en-TW" sz="2400" dirty="0"/>
          </a:p>
        </p:txBody>
      </p:sp>
      <p:pic>
        <p:nvPicPr>
          <p:cNvPr id="5" name="Picture 4">
            <a:extLst>
              <a:ext uri="{FF2B5EF4-FFF2-40B4-BE49-F238E27FC236}">
                <a16:creationId xmlns:a16="http://schemas.microsoft.com/office/drawing/2014/main" id="{F4165672-2DB8-0048-91AB-B0F1B15B53C1}"/>
              </a:ext>
            </a:extLst>
          </p:cNvPr>
          <p:cNvPicPr>
            <a:picLocks noChangeAspect="1"/>
          </p:cNvPicPr>
          <p:nvPr/>
        </p:nvPicPr>
        <p:blipFill>
          <a:blip r:embed="rId5"/>
          <a:stretch>
            <a:fillRect/>
          </a:stretch>
        </p:blipFill>
        <p:spPr>
          <a:xfrm>
            <a:off x="6000364" y="1563755"/>
            <a:ext cx="4451683" cy="4371472"/>
          </a:xfrm>
          <a:prstGeom prst="rect">
            <a:avLst/>
          </a:prstGeom>
        </p:spPr>
      </p:pic>
      <p:pic>
        <p:nvPicPr>
          <p:cNvPr id="8" name="Picture 2">
            <a:hlinkClick r:id="rId6"/>
            <a:extLst>
              <a:ext uri="{FF2B5EF4-FFF2-40B4-BE49-F238E27FC236}">
                <a16:creationId xmlns:a16="http://schemas.microsoft.com/office/drawing/2014/main" id="{B37BF0A6-18FC-8F45-B18F-F260E3B2980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889089" y="2654288"/>
            <a:ext cx="2117225" cy="15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7235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debarb">
  <a:themeElements>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15659</TotalTime>
  <Words>3270</Words>
  <Application>Microsoft Macintosh PowerPoint</Application>
  <PresentationFormat>Widescreen</PresentationFormat>
  <Paragraphs>452</Paragraphs>
  <Slides>51</Slides>
  <Notes>35</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51</vt:i4>
      </vt:variant>
    </vt:vector>
  </HeadingPairs>
  <TitlesOfParts>
    <vt:vector size="67" baseType="lpstr">
      <vt:lpstr>Hei</vt:lpstr>
      <vt:lpstr>LiHei Pro</vt:lpstr>
      <vt:lpstr>Open Sans</vt:lpstr>
      <vt:lpstr>Arial</vt:lpstr>
      <vt:lpstr>Arial Black</vt:lpstr>
      <vt:lpstr>Britannic Bold</vt:lpstr>
      <vt:lpstr>Calibri</vt:lpstr>
      <vt:lpstr>Cambria Math</vt:lpstr>
      <vt:lpstr>Comic Sans MS</vt:lpstr>
      <vt:lpstr>Courier New</vt:lpstr>
      <vt:lpstr>Times New Roman</vt:lpstr>
      <vt:lpstr>Wingdings</vt:lpstr>
      <vt:lpstr>3_Office Theme</vt:lpstr>
      <vt:lpstr>sidebarb</vt:lpstr>
      <vt:lpstr>Simple Light</vt:lpstr>
      <vt:lpstr>Visio.Drawing.6</vt:lpstr>
      <vt:lpstr>Computational Thinking &amp; Systems Design  Lecture 14  Operating System:   Other System Interfaces: Keyboard, Sound, Network?</vt:lpstr>
      <vt:lpstr>Did you watch the video on Types?</vt:lpstr>
      <vt:lpstr>The Algebraic features of Data Types</vt:lpstr>
      <vt:lpstr>Turing Machine in terms of Poly (Category Theoretical Terms)</vt:lpstr>
      <vt:lpstr>Example I: multiplication</vt:lpstr>
      <vt:lpstr>The Fundamental Theorem of Arithmetic (Name Space Management Trick)</vt:lpstr>
      <vt:lpstr>The Fundamental Theorem of Algebra</vt:lpstr>
      <vt:lpstr>The Fundamental Theorem of Calculus</vt:lpstr>
      <vt:lpstr>What is a Natural Transformation?</vt:lpstr>
      <vt:lpstr>What is a Functor?</vt:lpstr>
      <vt:lpstr>Functor as Structure Preserving Arrow</vt:lpstr>
      <vt:lpstr>What is a Morphism (Function)?</vt:lpstr>
      <vt:lpstr>The Polynomial trick also appears in Fast Fourier Transform</vt:lpstr>
      <vt:lpstr>When explaining the idea of Universal Properties …</vt:lpstr>
      <vt:lpstr>Posets as Composable Namespaces</vt:lpstr>
      <vt:lpstr>All computable content can be organized into a single Tapestry</vt:lpstr>
      <vt:lpstr>Universality is in your pocket (cellphone)</vt:lpstr>
      <vt:lpstr>The Members of a Bird Watching Club</vt:lpstr>
      <vt:lpstr>PowerPoint Presentation</vt:lpstr>
      <vt:lpstr>Bird Watcher and Combinatorics</vt:lpstr>
      <vt:lpstr>Be Persistent…</vt:lpstr>
      <vt:lpstr>An Inherited Idea: Function Currying</vt:lpstr>
      <vt:lpstr>The Five Combinators</vt:lpstr>
      <vt:lpstr>PowerPoint Presentation</vt:lpstr>
      <vt:lpstr> A few screen shot for basic data types?</vt:lpstr>
      <vt:lpstr>An issue in Name Space Management</vt:lpstr>
      <vt:lpstr>Color code and rearrange the “Balanced Index”</vt:lpstr>
      <vt:lpstr>Color code and rearrange the “Balanced Index”</vt:lpstr>
      <vt:lpstr>All System can be approximated as Partially Ordered Set</vt:lpstr>
      <vt:lpstr>All meaningful expressions can be modeled as Pω</vt:lpstr>
      <vt:lpstr>Lattice represents a Universal Data Type</vt:lpstr>
      <vt:lpstr>Memory management (naive)</vt:lpstr>
      <vt:lpstr>PowerPoint Presentation</vt:lpstr>
      <vt:lpstr>PowerPoint Presentation</vt:lpstr>
      <vt:lpstr>All computable content can be organized into a single Tapestry</vt:lpstr>
      <vt:lpstr>Universality is in your pocket (cellphone)</vt:lpstr>
      <vt:lpstr>A curriculum based on Data-assimilation Orientation</vt:lpstr>
      <vt:lpstr>PowerPoint Presentation</vt:lpstr>
      <vt:lpstr>Conclusion/Summary</vt:lpstr>
      <vt:lpstr>Peek and poke</vt:lpstr>
      <vt:lpstr>Graphics primitives (in the Jack OS)</vt:lpstr>
      <vt:lpstr>Memory-mapped screen</vt:lpstr>
      <vt:lpstr>Pixel drawing</vt:lpstr>
      <vt:lpstr>Image representation: bitmap versus vector graphics</vt:lpstr>
      <vt:lpstr>Vector graphics: basic operations</vt:lpstr>
      <vt:lpstr>How to draw a line?</vt:lpstr>
      <vt:lpstr>Line Drawing</vt:lpstr>
      <vt:lpstr>Line Drawing algorithm </vt:lpstr>
      <vt:lpstr>Line Drawing algorithm, optimized</vt:lpstr>
      <vt:lpstr>Circle drawing</vt:lpstr>
      <vt:lpstr>Some Final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Koo;Event horizon</dc:creator>
  <cp:lastModifiedBy>Microsoft Office User</cp:lastModifiedBy>
  <cp:revision>1912</cp:revision>
  <dcterms:created xsi:type="dcterms:W3CDTF">2019-11-27T02:13:00Z</dcterms:created>
  <dcterms:modified xsi:type="dcterms:W3CDTF">2020-12-15T09:26:40Z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2052-11.1.0.9145</vt:lpwstr>
  </property>
</Properties>
</file>